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312" r:id="rId3"/>
    <p:sldId id="329" r:id="rId4"/>
    <p:sldId id="340" r:id="rId5"/>
    <p:sldId id="299" r:id="rId6"/>
    <p:sldId id="314" r:id="rId7"/>
    <p:sldId id="315" r:id="rId8"/>
    <p:sldId id="316" r:id="rId9"/>
    <p:sldId id="317" r:id="rId10"/>
    <p:sldId id="318" r:id="rId11"/>
    <p:sldId id="320" r:id="rId13"/>
    <p:sldId id="328" r:id="rId14"/>
    <p:sldId id="322" r:id="rId15"/>
    <p:sldId id="325" r:id="rId16"/>
    <p:sldId id="326" r:id="rId17"/>
    <p:sldId id="327" r:id="rId18"/>
    <p:sldId id="330" r:id="rId19"/>
    <p:sldId id="331" r:id="rId20"/>
    <p:sldId id="332" r:id="rId21"/>
    <p:sldId id="333" r:id="rId22"/>
    <p:sldId id="334" r:id="rId23"/>
    <p:sldId id="335" r:id="rId24"/>
    <p:sldId id="336" r:id="rId25"/>
    <p:sldId id="337" r:id="rId26"/>
    <p:sldId id="338" r:id="rId27"/>
    <p:sldId id="339" r:id="rId28"/>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朱开放" initials="朱开放"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E50012"/>
    <a:srgbClr val="EAF3FA"/>
    <a:srgbClr val="FF9900"/>
    <a:srgbClr val="FF5050"/>
    <a:srgbClr val="CC3300"/>
    <a:srgbClr val="2B468B"/>
    <a:srgbClr val="D5E5FC"/>
    <a:srgbClr val="233863"/>
    <a:srgbClr val="FA97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04" autoAdjust="0"/>
    <p:restoredTop sz="95320" autoAdjust="0"/>
  </p:normalViewPr>
  <p:slideViewPr>
    <p:cSldViewPr snapToGrid="0" showGuides="1">
      <p:cViewPr varScale="1">
        <p:scale>
          <a:sx n="87" d="100"/>
          <a:sy n="87" d="100"/>
        </p:scale>
        <p:origin x="845" y="77"/>
      </p:cViewPr>
      <p:guideLst>
        <p:guide orient="horz" pos="2160"/>
        <p:guide pos="385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gs" Target="tags/tag2.xml"/><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45DC683-996C-4CD8-B717-76A03824A0FE}" type="doc">
      <dgm:prSet loTypeId="urn:microsoft.com/office/officeart/2005/8/layout/process5" loCatId="process" qsTypeId="urn:microsoft.com/office/officeart/2005/8/quickstyle/simple1" qsCatId="simple" csTypeId="urn:microsoft.com/office/officeart/2005/8/colors/colorful1" csCatId="colorful" phldr="1"/>
      <dgm:spPr/>
      <dgm:t>
        <a:bodyPr/>
        <a:lstStyle/>
        <a:p>
          <a:endParaRPr lang="zh-CN" altLang="en-US"/>
        </a:p>
      </dgm:t>
    </dgm:pt>
    <dgm:pt modelId="{6B9649DB-2B8C-41EE-91B8-DBE0025E7D83}">
      <dgm:prSet/>
      <dgm:spPr/>
      <dgm:t>
        <a:bodyPr/>
        <a:lstStyle/>
        <a:p>
          <a:pPr rtl="0"/>
          <a:r>
            <a:rPr lang="en-US" altLang="zh-CN" dirty="0" smtClean="0"/>
            <a:t>Open Configure software (ControlConfig.exe)</a:t>
          </a:r>
          <a:endParaRPr lang="zh-CN" dirty="0"/>
        </a:p>
      </dgm:t>
    </dgm:pt>
    <dgm:pt modelId="{F287460B-9ADC-496F-8420-951C321903EE}" cxnId="{AB342ECE-A43E-4BA6-AF08-C8C787E79F9C}" type="parTrans">
      <dgm:prSet/>
      <dgm:spPr/>
      <dgm:t>
        <a:bodyPr/>
        <a:lstStyle/>
        <a:p>
          <a:endParaRPr lang="zh-CN" altLang="en-US"/>
        </a:p>
      </dgm:t>
    </dgm:pt>
    <dgm:pt modelId="{1C9235E7-2508-4534-AC7A-207A21942386}" cxnId="{AB342ECE-A43E-4BA6-AF08-C8C787E79F9C}" type="sibTrans">
      <dgm:prSet/>
      <dgm:spPr/>
      <dgm:t>
        <a:bodyPr/>
        <a:lstStyle/>
        <a:p>
          <a:endParaRPr lang="zh-CN" altLang="en-US"/>
        </a:p>
      </dgm:t>
    </dgm:pt>
    <dgm:pt modelId="{0EE7EC7C-97C8-4AE8-8AB8-64226DCE4E33}">
      <dgm:prSet/>
      <dgm:spPr/>
      <dgm:t>
        <a:bodyPr/>
        <a:lstStyle/>
        <a:p>
          <a:pPr rtl="0"/>
          <a:r>
            <a:rPr lang="en-US" altLang="zh-CN" dirty="0" smtClean="0"/>
            <a:t>Create ”New Project”</a:t>
          </a:r>
          <a:endParaRPr lang="zh-CN" dirty="0"/>
        </a:p>
      </dgm:t>
    </dgm:pt>
    <dgm:pt modelId="{85322470-4E38-4253-B113-D61392956F18}" cxnId="{3E89A38F-4298-4FFA-860E-710A30356E6F}" type="parTrans">
      <dgm:prSet/>
      <dgm:spPr/>
      <dgm:t>
        <a:bodyPr/>
        <a:lstStyle/>
        <a:p>
          <a:endParaRPr lang="zh-CN" altLang="en-US"/>
        </a:p>
      </dgm:t>
    </dgm:pt>
    <dgm:pt modelId="{A4DEC858-0B02-4CAF-B23D-0747CECEE655}" cxnId="{3E89A38F-4298-4FFA-860E-710A30356E6F}" type="sibTrans">
      <dgm:prSet/>
      <dgm:spPr/>
      <dgm:t>
        <a:bodyPr/>
        <a:lstStyle/>
        <a:p>
          <a:endParaRPr lang="zh-CN" altLang="en-US"/>
        </a:p>
      </dgm:t>
    </dgm:pt>
    <dgm:pt modelId="{7BAA2C13-92AB-4EA5-B782-802AD5405780}">
      <dgm:prSet/>
      <dgm:spPr/>
      <dgm:t>
        <a:bodyPr/>
        <a:lstStyle/>
        <a:p>
          <a:pPr rtl="0"/>
          <a:r>
            <a:rPr lang="en-US" altLang="zh-CN" dirty="0" smtClean="0"/>
            <a:t>Create “New Controller”</a:t>
          </a:r>
          <a:endParaRPr lang="zh-CN" dirty="0"/>
        </a:p>
      </dgm:t>
    </dgm:pt>
    <dgm:pt modelId="{E6B2A7EF-D8CD-4E1F-80D0-1B1F0419DFA2}" cxnId="{135FBDD8-CA82-4694-AAE0-F1DA3F813596}" type="parTrans">
      <dgm:prSet/>
      <dgm:spPr/>
      <dgm:t>
        <a:bodyPr/>
        <a:lstStyle/>
        <a:p>
          <a:endParaRPr lang="zh-CN" altLang="en-US"/>
        </a:p>
      </dgm:t>
    </dgm:pt>
    <dgm:pt modelId="{2A50A205-5C77-45E9-AC0A-6FEE890D9C12}" cxnId="{135FBDD8-CA82-4694-AAE0-F1DA3F813596}" type="sibTrans">
      <dgm:prSet/>
      <dgm:spPr/>
      <dgm:t>
        <a:bodyPr/>
        <a:lstStyle/>
        <a:p>
          <a:endParaRPr lang="zh-CN" altLang="en-US"/>
        </a:p>
      </dgm:t>
    </dgm:pt>
    <dgm:pt modelId="{819F15AB-3714-47D1-A45D-CD6D7F116838}">
      <dgm:prSet/>
      <dgm:spPr/>
      <dgm:t>
        <a:bodyPr/>
        <a:lstStyle/>
        <a:p>
          <a:pPr rtl="0"/>
          <a:r>
            <a:rPr lang="en-US" altLang="zh-CN" dirty="0" smtClean="0"/>
            <a:t>System configuration</a:t>
          </a:r>
          <a:endParaRPr lang="zh-CN" dirty="0"/>
        </a:p>
      </dgm:t>
    </dgm:pt>
    <dgm:pt modelId="{0A1D706E-472D-466F-83C2-AB1C0C43030B}" cxnId="{E43087A8-55DF-4409-8932-F67F41ED5B8B}" type="parTrans">
      <dgm:prSet/>
      <dgm:spPr/>
      <dgm:t>
        <a:bodyPr/>
        <a:lstStyle/>
        <a:p>
          <a:endParaRPr lang="zh-CN" altLang="en-US"/>
        </a:p>
      </dgm:t>
    </dgm:pt>
    <dgm:pt modelId="{6562AB8B-F438-4851-BE10-296FACDF5457}" cxnId="{E43087A8-55DF-4409-8932-F67F41ED5B8B}" type="sibTrans">
      <dgm:prSet/>
      <dgm:spPr/>
      <dgm:t>
        <a:bodyPr/>
        <a:lstStyle/>
        <a:p>
          <a:endParaRPr lang="zh-CN" altLang="en-US"/>
        </a:p>
      </dgm:t>
    </dgm:pt>
    <dgm:pt modelId="{8B81A1C4-8651-4F99-9B9E-9B5DA007CBEB}">
      <dgm:prSet/>
      <dgm:spPr/>
      <dgm:t>
        <a:bodyPr/>
        <a:lstStyle/>
        <a:p>
          <a:pPr rtl="0"/>
          <a:r>
            <a:rPr lang="en-US" altLang="zh-CN" dirty="0" smtClean="0"/>
            <a:t>Add loop and import field device information</a:t>
          </a:r>
          <a:endParaRPr lang="zh-CN" dirty="0"/>
        </a:p>
      </dgm:t>
    </dgm:pt>
    <dgm:pt modelId="{F4A8C3E0-18ED-49E3-9E27-D89D7535CE5F}" cxnId="{A7703A80-BCC7-4B3F-8BC0-3ED931C2BECD}" type="parTrans">
      <dgm:prSet/>
      <dgm:spPr/>
      <dgm:t>
        <a:bodyPr/>
        <a:lstStyle/>
        <a:p>
          <a:endParaRPr lang="zh-CN" altLang="en-US"/>
        </a:p>
      </dgm:t>
    </dgm:pt>
    <dgm:pt modelId="{D187F0F4-D611-482C-BA12-1433FBF6DFE0}" cxnId="{A7703A80-BCC7-4B3F-8BC0-3ED931C2BECD}" type="sibTrans">
      <dgm:prSet/>
      <dgm:spPr/>
      <dgm:t>
        <a:bodyPr/>
        <a:lstStyle/>
        <a:p>
          <a:endParaRPr lang="zh-CN" altLang="en-US"/>
        </a:p>
      </dgm:t>
    </dgm:pt>
    <dgm:pt modelId="{A2200D2B-C743-4799-B261-C007D04054BB}">
      <dgm:prSet/>
      <dgm:spPr/>
      <dgm:t>
        <a:bodyPr/>
        <a:lstStyle/>
        <a:p>
          <a:pPr rtl="0"/>
          <a:r>
            <a:rPr lang="en-US" altLang="zh-CN" dirty="0" smtClean="0"/>
            <a:t>Add manual module panel and import information</a:t>
          </a:r>
          <a:endParaRPr lang="zh-CN" dirty="0"/>
        </a:p>
      </dgm:t>
    </dgm:pt>
    <dgm:pt modelId="{0408A383-8728-40BC-AE17-E9913935CF02}" cxnId="{FEBD4643-8CFD-4643-8371-2AA145548F64}" type="parTrans">
      <dgm:prSet/>
      <dgm:spPr/>
      <dgm:t>
        <a:bodyPr/>
        <a:lstStyle/>
        <a:p>
          <a:endParaRPr lang="zh-CN" altLang="en-US"/>
        </a:p>
      </dgm:t>
    </dgm:pt>
    <dgm:pt modelId="{6E164F3C-34A7-412D-B663-1C2CAAB5C764}" cxnId="{FEBD4643-8CFD-4643-8371-2AA145548F64}" type="sibTrans">
      <dgm:prSet/>
      <dgm:spPr/>
      <dgm:t>
        <a:bodyPr/>
        <a:lstStyle/>
        <a:p>
          <a:endParaRPr lang="zh-CN" altLang="en-US"/>
        </a:p>
      </dgm:t>
    </dgm:pt>
    <dgm:pt modelId="{8E380998-9EF6-4C83-BC54-1BE076C09E40}">
      <dgm:prSet/>
      <dgm:spPr/>
      <dgm:t>
        <a:bodyPr/>
        <a:lstStyle/>
        <a:p>
          <a:pPr rtl="0"/>
          <a:r>
            <a:rPr lang="en-US" altLang="zh-CN" dirty="0" smtClean="0"/>
            <a:t>Add device linkage panel and import information</a:t>
          </a:r>
          <a:endParaRPr lang="zh-CN" dirty="0"/>
        </a:p>
      </dgm:t>
    </dgm:pt>
    <dgm:pt modelId="{15908FDB-5CFF-407B-B9A3-128886CFB80D}" cxnId="{574E4BA4-99D6-459E-938B-A29A2A16D390}" type="parTrans">
      <dgm:prSet/>
      <dgm:spPr/>
      <dgm:t>
        <a:bodyPr/>
        <a:lstStyle/>
        <a:p>
          <a:endParaRPr lang="zh-CN" altLang="en-US"/>
        </a:p>
      </dgm:t>
    </dgm:pt>
    <dgm:pt modelId="{2F7718D4-AFDF-42F9-8170-91C4B740F6DB}" cxnId="{574E4BA4-99D6-459E-938B-A29A2A16D390}" type="sibTrans">
      <dgm:prSet/>
      <dgm:spPr/>
      <dgm:t>
        <a:bodyPr/>
        <a:lstStyle/>
        <a:p>
          <a:endParaRPr lang="zh-CN" altLang="en-US"/>
        </a:p>
      </dgm:t>
    </dgm:pt>
    <dgm:pt modelId="{DDC6E881-5EBE-456F-873D-4C4DBEEA39EA}">
      <dgm:prSet/>
      <dgm:spPr/>
      <dgm:t>
        <a:bodyPr/>
        <a:lstStyle/>
        <a:p>
          <a:pPr rtl="0"/>
          <a:r>
            <a:rPr lang="en-US" altLang="zh-CN" dirty="0" smtClean="0"/>
            <a:t>Edit linkage formula </a:t>
          </a:r>
          <a:endParaRPr lang="zh-CN" dirty="0"/>
        </a:p>
      </dgm:t>
    </dgm:pt>
    <dgm:pt modelId="{C884B6C3-42D3-4606-A54F-ABB01B85D9DB}" cxnId="{8D07BE77-E3C9-40E0-A761-53232B423369}" type="parTrans">
      <dgm:prSet/>
      <dgm:spPr/>
      <dgm:t>
        <a:bodyPr/>
        <a:lstStyle/>
        <a:p>
          <a:endParaRPr lang="zh-CN" altLang="en-US"/>
        </a:p>
      </dgm:t>
    </dgm:pt>
    <dgm:pt modelId="{2865F60B-EA58-43EF-AF18-3F8C11E6C0F4}" cxnId="{8D07BE77-E3C9-40E0-A761-53232B423369}" type="sibTrans">
      <dgm:prSet/>
      <dgm:spPr/>
      <dgm:t>
        <a:bodyPr/>
        <a:lstStyle/>
        <a:p>
          <a:endParaRPr lang="zh-CN" altLang="en-US"/>
        </a:p>
      </dgm:t>
    </dgm:pt>
    <dgm:pt modelId="{73C80A5C-8B86-4796-BD8D-3BE91E47E27D}">
      <dgm:prSet/>
      <dgm:spPr/>
      <dgm:t>
        <a:bodyPr/>
        <a:lstStyle/>
        <a:p>
          <a:pPr rtl="0"/>
          <a:r>
            <a:rPr lang="en-US" altLang="zh-CN" dirty="0" smtClean="0"/>
            <a:t>Export configuration file(.</a:t>
          </a:r>
          <a:r>
            <a:rPr lang="en-US" altLang="zh-CN" dirty="0" err="1" smtClean="0"/>
            <a:t>cfg</a:t>
          </a:r>
          <a:r>
            <a:rPr lang="en-US" altLang="zh-CN" dirty="0" smtClean="0"/>
            <a:t>) and insert to FACP</a:t>
          </a:r>
          <a:endParaRPr lang="zh-CN" dirty="0"/>
        </a:p>
      </dgm:t>
    </dgm:pt>
    <dgm:pt modelId="{0084E02A-0020-476D-B9C3-172D8CEB2ADE}" cxnId="{8593B1B6-2211-497F-BFEF-2BF440E1D4DE}" type="parTrans">
      <dgm:prSet/>
      <dgm:spPr/>
      <dgm:t>
        <a:bodyPr/>
        <a:lstStyle/>
        <a:p>
          <a:endParaRPr lang="zh-CN" altLang="en-US"/>
        </a:p>
      </dgm:t>
    </dgm:pt>
    <dgm:pt modelId="{85258C0C-EBB4-433C-9176-973B5C3547D1}" cxnId="{8593B1B6-2211-497F-BFEF-2BF440E1D4DE}" type="sibTrans">
      <dgm:prSet/>
      <dgm:spPr/>
      <dgm:t>
        <a:bodyPr/>
        <a:lstStyle/>
        <a:p>
          <a:endParaRPr lang="zh-CN" altLang="en-US"/>
        </a:p>
      </dgm:t>
    </dgm:pt>
    <dgm:pt modelId="{86836C2A-F864-4EF9-AC79-6B5A4326786D}" type="pres">
      <dgm:prSet presAssocID="{345DC683-996C-4CD8-B717-76A03824A0FE}" presName="diagram" presStyleCnt="0">
        <dgm:presLayoutVars>
          <dgm:dir/>
          <dgm:resizeHandles val="exact"/>
        </dgm:presLayoutVars>
      </dgm:prSet>
      <dgm:spPr/>
      <dgm:t>
        <a:bodyPr/>
        <a:lstStyle/>
        <a:p>
          <a:endParaRPr lang="zh-CN" altLang="en-US"/>
        </a:p>
      </dgm:t>
    </dgm:pt>
    <dgm:pt modelId="{75360F06-C2B8-4310-9061-BEDB48D895D2}" type="pres">
      <dgm:prSet presAssocID="{6B9649DB-2B8C-41EE-91B8-DBE0025E7D83}" presName="node" presStyleLbl="node1" presStyleIdx="0" presStyleCnt="9">
        <dgm:presLayoutVars>
          <dgm:bulletEnabled val="1"/>
        </dgm:presLayoutVars>
      </dgm:prSet>
      <dgm:spPr/>
      <dgm:t>
        <a:bodyPr/>
        <a:lstStyle/>
        <a:p>
          <a:endParaRPr lang="zh-CN" altLang="en-US"/>
        </a:p>
      </dgm:t>
    </dgm:pt>
    <dgm:pt modelId="{514DFB9A-C374-471E-AE07-C8C3A6F3A2C4}" type="pres">
      <dgm:prSet presAssocID="{1C9235E7-2508-4534-AC7A-207A21942386}" presName="sibTrans" presStyleLbl="sibTrans2D1" presStyleIdx="0" presStyleCnt="8"/>
      <dgm:spPr/>
      <dgm:t>
        <a:bodyPr/>
        <a:lstStyle/>
        <a:p>
          <a:endParaRPr lang="zh-CN" altLang="en-US"/>
        </a:p>
      </dgm:t>
    </dgm:pt>
    <dgm:pt modelId="{2F4FC3E5-07C0-42B1-90A8-163F7F3EB17D}" type="pres">
      <dgm:prSet presAssocID="{1C9235E7-2508-4534-AC7A-207A21942386}" presName="connectorText" presStyleLbl="sibTrans2D1" presStyleIdx="0" presStyleCnt="8"/>
      <dgm:spPr/>
      <dgm:t>
        <a:bodyPr/>
        <a:lstStyle/>
        <a:p>
          <a:endParaRPr lang="zh-CN" altLang="en-US"/>
        </a:p>
      </dgm:t>
    </dgm:pt>
    <dgm:pt modelId="{A355F84E-3BD4-4A7E-BA20-649168F7BB21}" type="pres">
      <dgm:prSet presAssocID="{0EE7EC7C-97C8-4AE8-8AB8-64226DCE4E33}" presName="node" presStyleLbl="node1" presStyleIdx="1" presStyleCnt="9">
        <dgm:presLayoutVars>
          <dgm:bulletEnabled val="1"/>
        </dgm:presLayoutVars>
      </dgm:prSet>
      <dgm:spPr/>
      <dgm:t>
        <a:bodyPr/>
        <a:lstStyle/>
        <a:p>
          <a:endParaRPr lang="zh-CN" altLang="en-US"/>
        </a:p>
      </dgm:t>
    </dgm:pt>
    <dgm:pt modelId="{7A3C6F4A-0C13-431A-B15B-4CD105DCAAC1}" type="pres">
      <dgm:prSet presAssocID="{A4DEC858-0B02-4CAF-B23D-0747CECEE655}" presName="sibTrans" presStyleLbl="sibTrans2D1" presStyleIdx="1" presStyleCnt="8"/>
      <dgm:spPr/>
      <dgm:t>
        <a:bodyPr/>
        <a:lstStyle/>
        <a:p>
          <a:endParaRPr lang="zh-CN" altLang="en-US"/>
        </a:p>
      </dgm:t>
    </dgm:pt>
    <dgm:pt modelId="{B3A2AF9E-E896-4407-BE52-9D33DB7590BF}" type="pres">
      <dgm:prSet presAssocID="{A4DEC858-0B02-4CAF-B23D-0747CECEE655}" presName="connectorText" presStyleLbl="sibTrans2D1" presStyleIdx="1" presStyleCnt="8"/>
      <dgm:spPr/>
      <dgm:t>
        <a:bodyPr/>
        <a:lstStyle/>
        <a:p>
          <a:endParaRPr lang="zh-CN" altLang="en-US"/>
        </a:p>
      </dgm:t>
    </dgm:pt>
    <dgm:pt modelId="{A9DEE180-EB04-48FC-A017-17911E76A154}" type="pres">
      <dgm:prSet presAssocID="{7BAA2C13-92AB-4EA5-B782-802AD5405780}" presName="node" presStyleLbl="node1" presStyleIdx="2" presStyleCnt="9">
        <dgm:presLayoutVars>
          <dgm:bulletEnabled val="1"/>
        </dgm:presLayoutVars>
      </dgm:prSet>
      <dgm:spPr/>
      <dgm:t>
        <a:bodyPr/>
        <a:lstStyle/>
        <a:p>
          <a:endParaRPr lang="zh-CN" altLang="en-US"/>
        </a:p>
      </dgm:t>
    </dgm:pt>
    <dgm:pt modelId="{A914A8D7-F0C7-4161-AA15-D5FDBA9C3DAA}" type="pres">
      <dgm:prSet presAssocID="{2A50A205-5C77-45E9-AC0A-6FEE890D9C12}" presName="sibTrans" presStyleLbl="sibTrans2D1" presStyleIdx="2" presStyleCnt="8"/>
      <dgm:spPr/>
      <dgm:t>
        <a:bodyPr/>
        <a:lstStyle/>
        <a:p>
          <a:endParaRPr lang="zh-CN" altLang="en-US"/>
        </a:p>
      </dgm:t>
    </dgm:pt>
    <dgm:pt modelId="{16C7C709-EE0F-4D36-9D87-103BF1EB6AFC}" type="pres">
      <dgm:prSet presAssocID="{2A50A205-5C77-45E9-AC0A-6FEE890D9C12}" presName="connectorText" presStyleLbl="sibTrans2D1" presStyleIdx="2" presStyleCnt="8"/>
      <dgm:spPr/>
      <dgm:t>
        <a:bodyPr/>
        <a:lstStyle/>
        <a:p>
          <a:endParaRPr lang="zh-CN" altLang="en-US"/>
        </a:p>
      </dgm:t>
    </dgm:pt>
    <dgm:pt modelId="{3740C529-64D1-48AF-827A-4CAC1C745358}" type="pres">
      <dgm:prSet presAssocID="{819F15AB-3714-47D1-A45D-CD6D7F116838}" presName="node" presStyleLbl="node1" presStyleIdx="3" presStyleCnt="9">
        <dgm:presLayoutVars>
          <dgm:bulletEnabled val="1"/>
        </dgm:presLayoutVars>
      </dgm:prSet>
      <dgm:spPr/>
      <dgm:t>
        <a:bodyPr/>
        <a:lstStyle/>
        <a:p>
          <a:endParaRPr lang="zh-CN" altLang="en-US"/>
        </a:p>
      </dgm:t>
    </dgm:pt>
    <dgm:pt modelId="{8B71EBD7-ED85-453B-B25D-ADE2BEA1EB65}" type="pres">
      <dgm:prSet presAssocID="{6562AB8B-F438-4851-BE10-296FACDF5457}" presName="sibTrans" presStyleLbl="sibTrans2D1" presStyleIdx="3" presStyleCnt="8"/>
      <dgm:spPr/>
      <dgm:t>
        <a:bodyPr/>
        <a:lstStyle/>
        <a:p>
          <a:endParaRPr lang="zh-CN" altLang="en-US"/>
        </a:p>
      </dgm:t>
    </dgm:pt>
    <dgm:pt modelId="{17B115C7-1E0B-442A-82C6-FA65E7C5D7D6}" type="pres">
      <dgm:prSet presAssocID="{6562AB8B-F438-4851-BE10-296FACDF5457}" presName="connectorText" presStyleLbl="sibTrans2D1" presStyleIdx="3" presStyleCnt="8"/>
      <dgm:spPr/>
      <dgm:t>
        <a:bodyPr/>
        <a:lstStyle/>
        <a:p>
          <a:endParaRPr lang="zh-CN" altLang="en-US"/>
        </a:p>
      </dgm:t>
    </dgm:pt>
    <dgm:pt modelId="{BAA70448-ADC8-4DA2-9F1B-FD803526ED6E}" type="pres">
      <dgm:prSet presAssocID="{8B81A1C4-8651-4F99-9B9E-9B5DA007CBEB}" presName="node" presStyleLbl="node1" presStyleIdx="4" presStyleCnt="9">
        <dgm:presLayoutVars>
          <dgm:bulletEnabled val="1"/>
        </dgm:presLayoutVars>
      </dgm:prSet>
      <dgm:spPr/>
      <dgm:t>
        <a:bodyPr/>
        <a:lstStyle/>
        <a:p>
          <a:endParaRPr lang="zh-CN" altLang="en-US"/>
        </a:p>
      </dgm:t>
    </dgm:pt>
    <dgm:pt modelId="{CAC7E2DE-48FD-42A3-86B6-B89E099C3E25}" type="pres">
      <dgm:prSet presAssocID="{D187F0F4-D611-482C-BA12-1433FBF6DFE0}" presName="sibTrans" presStyleLbl="sibTrans2D1" presStyleIdx="4" presStyleCnt="8"/>
      <dgm:spPr/>
      <dgm:t>
        <a:bodyPr/>
        <a:lstStyle/>
        <a:p>
          <a:endParaRPr lang="zh-CN" altLang="en-US"/>
        </a:p>
      </dgm:t>
    </dgm:pt>
    <dgm:pt modelId="{A3FDD68E-F12F-48FE-A7A4-C56D782C2404}" type="pres">
      <dgm:prSet presAssocID="{D187F0F4-D611-482C-BA12-1433FBF6DFE0}" presName="connectorText" presStyleLbl="sibTrans2D1" presStyleIdx="4" presStyleCnt="8"/>
      <dgm:spPr/>
      <dgm:t>
        <a:bodyPr/>
        <a:lstStyle/>
        <a:p>
          <a:endParaRPr lang="zh-CN" altLang="en-US"/>
        </a:p>
      </dgm:t>
    </dgm:pt>
    <dgm:pt modelId="{FB2197BF-7112-42B7-B77E-89FDD979F5CC}" type="pres">
      <dgm:prSet presAssocID="{A2200D2B-C743-4799-B261-C007D04054BB}" presName="node" presStyleLbl="node1" presStyleIdx="5" presStyleCnt="9">
        <dgm:presLayoutVars>
          <dgm:bulletEnabled val="1"/>
        </dgm:presLayoutVars>
      </dgm:prSet>
      <dgm:spPr/>
      <dgm:t>
        <a:bodyPr/>
        <a:lstStyle/>
        <a:p>
          <a:endParaRPr lang="zh-CN" altLang="en-US"/>
        </a:p>
      </dgm:t>
    </dgm:pt>
    <dgm:pt modelId="{8A2079F3-B4E0-4857-8291-FE577B3B4384}" type="pres">
      <dgm:prSet presAssocID="{6E164F3C-34A7-412D-B663-1C2CAAB5C764}" presName="sibTrans" presStyleLbl="sibTrans2D1" presStyleIdx="5" presStyleCnt="8"/>
      <dgm:spPr/>
      <dgm:t>
        <a:bodyPr/>
        <a:lstStyle/>
        <a:p>
          <a:endParaRPr lang="zh-CN" altLang="en-US"/>
        </a:p>
      </dgm:t>
    </dgm:pt>
    <dgm:pt modelId="{A16F2DD1-40F6-4D03-B265-66263A5D6E81}" type="pres">
      <dgm:prSet presAssocID="{6E164F3C-34A7-412D-B663-1C2CAAB5C764}" presName="connectorText" presStyleLbl="sibTrans2D1" presStyleIdx="5" presStyleCnt="8"/>
      <dgm:spPr/>
      <dgm:t>
        <a:bodyPr/>
        <a:lstStyle/>
        <a:p>
          <a:endParaRPr lang="zh-CN" altLang="en-US"/>
        </a:p>
      </dgm:t>
    </dgm:pt>
    <dgm:pt modelId="{59D2256A-5215-49F0-8C06-1325E8592848}" type="pres">
      <dgm:prSet presAssocID="{8E380998-9EF6-4C83-BC54-1BE076C09E40}" presName="node" presStyleLbl="node1" presStyleIdx="6" presStyleCnt="9">
        <dgm:presLayoutVars>
          <dgm:bulletEnabled val="1"/>
        </dgm:presLayoutVars>
      </dgm:prSet>
      <dgm:spPr/>
      <dgm:t>
        <a:bodyPr/>
        <a:lstStyle/>
        <a:p>
          <a:endParaRPr lang="zh-CN" altLang="en-US"/>
        </a:p>
      </dgm:t>
    </dgm:pt>
    <dgm:pt modelId="{9E2B1745-EA7B-477E-A156-43ED7766F7C8}" type="pres">
      <dgm:prSet presAssocID="{2F7718D4-AFDF-42F9-8170-91C4B740F6DB}" presName="sibTrans" presStyleLbl="sibTrans2D1" presStyleIdx="6" presStyleCnt="8"/>
      <dgm:spPr/>
      <dgm:t>
        <a:bodyPr/>
        <a:lstStyle/>
        <a:p>
          <a:endParaRPr lang="zh-CN" altLang="en-US"/>
        </a:p>
      </dgm:t>
    </dgm:pt>
    <dgm:pt modelId="{285DDF0F-2E10-46CA-BEF4-1476A94BC831}" type="pres">
      <dgm:prSet presAssocID="{2F7718D4-AFDF-42F9-8170-91C4B740F6DB}" presName="connectorText" presStyleLbl="sibTrans2D1" presStyleIdx="6" presStyleCnt="8"/>
      <dgm:spPr/>
      <dgm:t>
        <a:bodyPr/>
        <a:lstStyle/>
        <a:p>
          <a:endParaRPr lang="zh-CN" altLang="en-US"/>
        </a:p>
      </dgm:t>
    </dgm:pt>
    <dgm:pt modelId="{7D415712-3364-4E63-8CEC-F9EAB6D456D1}" type="pres">
      <dgm:prSet presAssocID="{DDC6E881-5EBE-456F-873D-4C4DBEEA39EA}" presName="node" presStyleLbl="node1" presStyleIdx="7" presStyleCnt="9">
        <dgm:presLayoutVars>
          <dgm:bulletEnabled val="1"/>
        </dgm:presLayoutVars>
      </dgm:prSet>
      <dgm:spPr/>
      <dgm:t>
        <a:bodyPr/>
        <a:lstStyle/>
        <a:p>
          <a:endParaRPr lang="zh-CN" altLang="en-US"/>
        </a:p>
      </dgm:t>
    </dgm:pt>
    <dgm:pt modelId="{2B853EF1-90D1-45E0-9074-3B6F7CB4D1A3}" type="pres">
      <dgm:prSet presAssocID="{2865F60B-EA58-43EF-AF18-3F8C11E6C0F4}" presName="sibTrans" presStyleLbl="sibTrans2D1" presStyleIdx="7" presStyleCnt="8"/>
      <dgm:spPr/>
      <dgm:t>
        <a:bodyPr/>
        <a:lstStyle/>
        <a:p>
          <a:endParaRPr lang="zh-CN" altLang="en-US"/>
        </a:p>
      </dgm:t>
    </dgm:pt>
    <dgm:pt modelId="{A57CC1BD-D5F3-4E74-A2AA-4DBA0F49EEE7}" type="pres">
      <dgm:prSet presAssocID="{2865F60B-EA58-43EF-AF18-3F8C11E6C0F4}" presName="connectorText" presStyleLbl="sibTrans2D1" presStyleIdx="7" presStyleCnt="8"/>
      <dgm:spPr/>
      <dgm:t>
        <a:bodyPr/>
        <a:lstStyle/>
        <a:p>
          <a:endParaRPr lang="zh-CN" altLang="en-US"/>
        </a:p>
      </dgm:t>
    </dgm:pt>
    <dgm:pt modelId="{6D2D21C8-3735-48EC-9097-40CF45E6C180}" type="pres">
      <dgm:prSet presAssocID="{73C80A5C-8B86-4796-BD8D-3BE91E47E27D}" presName="node" presStyleLbl="node1" presStyleIdx="8" presStyleCnt="9">
        <dgm:presLayoutVars>
          <dgm:bulletEnabled val="1"/>
        </dgm:presLayoutVars>
      </dgm:prSet>
      <dgm:spPr/>
      <dgm:t>
        <a:bodyPr/>
        <a:lstStyle/>
        <a:p>
          <a:endParaRPr lang="zh-CN" altLang="en-US"/>
        </a:p>
      </dgm:t>
    </dgm:pt>
  </dgm:ptLst>
  <dgm:cxnLst>
    <dgm:cxn modelId="{EED623ED-C985-482E-B239-BCF94DB9E2FC}" type="presOf" srcId="{0EE7EC7C-97C8-4AE8-8AB8-64226DCE4E33}" destId="{A355F84E-3BD4-4A7E-BA20-649168F7BB21}" srcOrd="0" destOrd="0" presId="urn:microsoft.com/office/officeart/2005/8/layout/process5"/>
    <dgm:cxn modelId="{0F329C9A-BFAC-4376-88A7-25BD51B405BF}" type="presOf" srcId="{2A50A205-5C77-45E9-AC0A-6FEE890D9C12}" destId="{16C7C709-EE0F-4D36-9D87-103BF1EB6AFC}" srcOrd="1" destOrd="0" presId="urn:microsoft.com/office/officeart/2005/8/layout/process5"/>
    <dgm:cxn modelId="{135FBDD8-CA82-4694-AAE0-F1DA3F813596}" srcId="{345DC683-996C-4CD8-B717-76A03824A0FE}" destId="{7BAA2C13-92AB-4EA5-B782-802AD5405780}" srcOrd="2" destOrd="0" parTransId="{E6B2A7EF-D8CD-4E1F-80D0-1B1F0419DFA2}" sibTransId="{2A50A205-5C77-45E9-AC0A-6FEE890D9C12}"/>
    <dgm:cxn modelId="{8C5FC561-EEC9-42BA-87BD-E1A58FB33010}" type="presOf" srcId="{DDC6E881-5EBE-456F-873D-4C4DBEEA39EA}" destId="{7D415712-3364-4E63-8CEC-F9EAB6D456D1}" srcOrd="0" destOrd="0" presId="urn:microsoft.com/office/officeart/2005/8/layout/process5"/>
    <dgm:cxn modelId="{A7703A80-BCC7-4B3F-8BC0-3ED931C2BECD}" srcId="{345DC683-996C-4CD8-B717-76A03824A0FE}" destId="{8B81A1C4-8651-4F99-9B9E-9B5DA007CBEB}" srcOrd="4" destOrd="0" parTransId="{F4A8C3E0-18ED-49E3-9E27-D89D7535CE5F}" sibTransId="{D187F0F4-D611-482C-BA12-1433FBF6DFE0}"/>
    <dgm:cxn modelId="{574E4BA4-99D6-459E-938B-A29A2A16D390}" srcId="{345DC683-996C-4CD8-B717-76A03824A0FE}" destId="{8E380998-9EF6-4C83-BC54-1BE076C09E40}" srcOrd="6" destOrd="0" parTransId="{15908FDB-5CFF-407B-B9A3-128886CFB80D}" sibTransId="{2F7718D4-AFDF-42F9-8170-91C4B740F6DB}"/>
    <dgm:cxn modelId="{1F88FE9E-C213-4CEA-A04B-40B898A98378}" type="presOf" srcId="{2865F60B-EA58-43EF-AF18-3F8C11E6C0F4}" destId="{2B853EF1-90D1-45E0-9074-3B6F7CB4D1A3}" srcOrd="0" destOrd="0" presId="urn:microsoft.com/office/officeart/2005/8/layout/process5"/>
    <dgm:cxn modelId="{3E89A38F-4298-4FFA-860E-710A30356E6F}" srcId="{345DC683-996C-4CD8-B717-76A03824A0FE}" destId="{0EE7EC7C-97C8-4AE8-8AB8-64226DCE4E33}" srcOrd="1" destOrd="0" parTransId="{85322470-4E38-4253-B113-D61392956F18}" sibTransId="{A4DEC858-0B02-4CAF-B23D-0747CECEE655}"/>
    <dgm:cxn modelId="{4F40CE9B-D61E-4D8C-8915-1DE4F2E44EDC}" type="presOf" srcId="{819F15AB-3714-47D1-A45D-CD6D7F116838}" destId="{3740C529-64D1-48AF-827A-4CAC1C745358}" srcOrd="0" destOrd="0" presId="urn:microsoft.com/office/officeart/2005/8/layout/process5"/>
    <dgm:cxn modelId="{C132FCC7-1FA7-4E18-AA5E-61BF27ABAE89}" type="presOf" srcId="{1C9235E7-2508-4534-AC7A-207A21942386}" destId="{514DFB9A-C374-471E-AE07-C8C3A6F3A2C4}" srcOrd="0" destOrd="0" presId="urn:microsoft.com/office/officeart/2005/8/layout/process5"/>
    <dgm:cxn modelId="{5847AAEF-AAA7-4CDB-8DDA-929482EBE86E}" type="presOf" srcId="{345DC683-996C-4CD8-B717-76A03824A0FE}" destId="{86836C2A-F864-4EF9-AC79-6B5A4326786D}" srcOrd="0" destOrd="0" presId="urn:microsoft.com/office/officeart/2005/8/layout/process5"/>
    <dgm:cxn modelId="{8D07BE77-E3C9-40E0-A761-53232B423369}" srcId="{345DC683-996C-4CD8-B717-76A03824A0FE}" destId="{DDC6E881-5EBE-456F-873D-4C4DBEEA39EA}" srcOrd="7" destOrd="0" parTransId="{C884B6C3-42D3-4606-A54F-ABB01B85D9DB}" sibTransId="{2865F60B-EA58-43EF-AF18-3F8C11E6C0F4}"/>
    <dgm:cxn modelId="{F9F45E2A-2758-40B4-8029-929DCB1C6279}" type="presOf" srcId="{2A50A205-5C77-45E9-AC0A-6FEE890D9C12}" destId="{A914A8D7-F0C7-4161-AA15-D5FDBA9C3DAA}" srcOrd="0" destOrd="0" presId="urn:microsoft.com/office/officeart/2005/8/layout/process5"/>
    <dgm:cxn modelId="{4F3F0782-AB68-4523-85CD-AD702B68C7AE}" type="presOf" srcId="{A4DEC858-0B02-4CAF-B23D-0747CECEE655}" destId="{B3A2AF9E-E896-4407-BE52-9D33DB7590BF}" srcOrd="1" destOrd="0" presId="urn:microsoft.com/office/officeart/2005/8/layout/process5"/>
    <dgm:cxn modelId="{80AFBDCB-F54C-471F-BCEB-79AEE279FD8D}" type="presOf" srcId="{8B81A1C4-8651-4F99-9B9E-9B5DA007CBEB}" destId="{BAA70448-ADC8-4DA2-9F1B-FD803526ED6E}" srcOrd="0" destOrd="0" presId="urn:microsoft.com/office/officeart/2005/8/layout/process5"/>
    <dgm:cxn modelId="{38B841F9-EB11-4495-B370-763DE9F49334}" type="presOf" srcId="{6B9649DB-2B8C-41EE-91B8-DBE0025E7D83}" destId="{75360F06-C2B8-4310-9061-BEDB48D895D2}" srcOrd="0" destOrd="0" presId="urn:microsoft.com/office/officeart/2005/8/layout/process5"/>
    <dgm:cxn modelId="{E43087A8-55DF-4409-8932-F67F41ED5B8B}" srcId="{345DC683-996C-4CD8-B717-76A03824A0FE}" destId="{819F15AB-3714-47D1-A45D-CD6D7F116838}" srcOrd="3" destOrd="0" parTransId="{0A1D706E-472D-466F-83C2-AB1C0C43030B}" sibTransId="{6562AB8B-F438-4851-BE10-296FACDF5457}"/>
    <dgm:cxn modelId="{5530F571-AF5A-4FBA-85E3-981AEB0DBE52}" type="presOf" srcId="{A2200D2B-C743-4799-B261-C007D04054BB}" destId="{FB2197BF-7112-42B7-B77E-89FDD979F5CC}" srcOrd="0" destOrd="0" presId="urn:microsoft.com/office/officeart/2005/8/layout/process5"/>
    <dgm:cxn modelId="{2CCFE668-7B77-4B37-97E8-1AA217355D3F}" type="presOf" srcId="{6562AB8B-F438-4851-BE10-296FACDF5457}" destId="{8B71EBD7-ED85-453B-B25D-ADE2BEA1EB65}" srcOrd="0" destOrd="0" presId="urn:microsoft.com/office/officeart/2005/8/layout/process5"/>
    <dgm:cxn modelId="{B0F22A4A-4322-40CB-A6AB-13B0F7EF6F23}" type="presOf" srcId="{2F7718D4-AFDF-42F9-8170-91C4B740F6DB}" destId="{9E2B1745-EA7B-477E-A156-43ED7766F7C8}" srcOrd="0" destOrd="0" presId="urn:microsoft.com/office/officeart/2005/8/layout/process5"/>
    <dgm:cxn modelId="{9DF29AC4-0D46-4211-BA69-E0D5D2B79381}" type="presOf" srcId="{2865F60B-EA58-43EF-AF18-3F8C11E6C0F4}" destId="{A57CC1BD-D5F3-4E74-A2AA-4DBA0F49EEE7}" srcOrd="1" destOrd="0" presId="urn:microsoft.com/office/officeart/2005/8/layout/process5"/>
    <dgm:cxn modelId="{6F25A4D3-238D-4D36-B6C3-3AD89D615C5E}" type="presOf" srcId="{1C9235E7-2508-4534-AC7A-207A21942386}" destId="{2F4FC3E5-07C0-42B1-90A8-163F7F3EB17D}" srcOrd="1" destOrd="0" presId="urn:microsoft.com/office/officeart/2005/8/layout/process5"/>
    <dgm:cxn modelId="{CE58266F-28AE-42D4-AECC-F2D18016524B}" type="presOf" srcId="{6E164F3C-34A7-412D-B663-1C2CAAB5C764}" destId="{8A2079F3-B4E0-4857-8291-FE577B3B4384}" srcOrd="0" destOrd="0" presId="urn:microsoft.com/office/officeart/2005/8/layout/process5"/>
    <dgm:cxn modelId="{8593B1B6-2211-497F-BFEF-2BF440E1D4DE}" srcId="{345DC683-996C-4CD8-B717-76A03824A0FE}" destId="{73C80A5C-8B86-4796-BD8D-3BE91E47E27D}" srcOrd="8" destOrd="0" parTransId="{0084E02A-0020-476D-B9C3-172D8CEB2ADE}" sibTransId="{85258C0C-EBB4-433C-9176-973B5C3547D1}"/>
    <dgm:cxn modelId="{0397E509-A4D3-411A-852C-4C7828F7BD02}" type="presOf" srcId="{6E164F3C-34A7-412D-B663-1C2CAAB5C764}" destId="{A16F2DD1-40F6-4D03-B265-66263A5D6E81}" srcOrd="1" destOrd="0" presId="urn:microsoft.com/office/officeart/2005/8/layout/process5"/>
    <dgm:cxn modelId="{AB342ECE-A43E-4BA6-AF08-C8C787E79F9C}" srcId="{345DC683-996C-4CD8-B717-76A03824A0FE}" destId="{6B9649DB-2B8C-41EE-91B8-DBE0025E7D83}" srcOrd="0" destOrd="0" parTransId="{F287460B-9ADC-496F-8420-951C321903EE}" sibTransId="{1C9235E7-2508-4534-AC7A-207A21942386}"/>
    <dgm:cxn modelId="{08DF6DC0-DF2F-4137-82C4-78E6E9A23ECE}" type="presOf" srcId="{D187F0F4-D611-482C-BA12-1433FBF6DFE0}" destId="{CAC7E2DE-48FD-42A3-86B6-B89E099C3E25}" srcOrd="0" destOrd="0" presId="urn:microsoft.com/office/officeart/2005/8/layout/process5"/>
    <dgm:cxn modelId="{6585A605-BD89-40A0-A73F-F4BFD57A8840}" type="presOf" srcId="{2F7718D4-AFDF-42F9-8170-91C4B740F6DB}" destId="{285DDF0F-2E10-46CA-BEF4-1476A94BC831}" srcOrd="1" destOrd="0" presId="urn:microsoft.com/office/officeart/2005/8/layout/process5"/>
    <dgm:cxn modelId="{325DE018-A52A-431D-B3CB-778643F30592}" type="presOf" srcId="{6562AB8B-F438-4851-BE10-296FACDF5457}" destId="{17B115C7-1E0B-442A-82C6-FA65E7C5D7D6}" srcOrd="1" destOrd="0" presId="urn:microsoft.com/office/officeart/2005/8/layout/process5"/>
    <dgm:cxn modelId="{EB81F739-3989-48A4-A3E3-452C3ABC466A}" type="presOf" srcId="{D187F0F4-D611-482C-BA12-1433FBF6DFE0}" destId="{A3FDD68E-F12F-48FE-A7A4-C56D782C2404}" srcOrd="1" destOrd="0" presId="urn:microsoft.com/office/officeart/2005/8/layout/process5"/>
    <dgm:cxn modelId="{F7905187-E8CD-49EA-8D5E-23606BDDC96A}" type="presOf" srcId="{7BAA2C13-92AB-4EA5-B782-802AD5405780}" destId="{A9DEE180-EB04-48FC-A017-17911E76A154}" srcOrd="0" destOrd="0" presId="urn:microsoft.com/office/officeart/2005/8/layout/process5"/>
    <dgm:cxn modelId="{FEBD4643-8CFD-4643-8371-2AA145548F64}" srcId="{345DC683-996C-4CD8-B717-76A03824A0FE}" destId="{A2200D2B-C743-4799-B261-C007D04054BB}" srcOrd="5" destOrd="0" parTransId="{0408A383-8728-40BC-AE17-E9913935CF02}" sibTransId="{6E164F3C-34A7-412D-B663-1C2CAAB5C764}"/>
    <dgm:cxn modelId="{0885597F-FE23-4637-BD94-CE65F648ECB1}" type="presOf" srcId="{73C80A5C-8B86-4796-BD8D-3BE91E47E27D}" destId="{6D2D21C8-3735-48EC-9097-40CF45E6C180}" srcOrd="0" destOrd="0" presId="urn:microsoft.com/office/officeart/2005/8/layout/process5"/>
    <dgm:cxn modelId="{702D49EE-3A68-451F-8D74-DAD66E219AC3}" type="presOf" srcId="{A4DEC858-0B02-4CAF-B23D-0747CECEE655}" destId="{7A3C6F4A-0C13-431A-B15B-4CD105DCAAC1}" srcOrd="0" destOrd="0" presId="urn:microsoft.com/office/officeart/2005/8/layout/process5"/>
    <dgm:cxn modelId="{0B42720B-0A96-4FFE-93B5-58B628DF5C3B}" type="presOf" srcId="{8E380998-9EF6-4C83-BC54-1BE076C09E40}" destId="{59D2256A-5215-49F0-8C06-1325E8592848}" srcOrd="0" destOrd="0" presId="urn:microsoft.com/office/officeart/2005/8/layout/process5"/>
    <dgm:cxn modelId="{450791B5-0D37-442A-B78F-C1E773637017}" type="presParOf" srcId="{86836C2A-F864-4EF9-AC79-6B5A4326786D}" destId="{75360F06-C2B8-4310-9061-BEDB48D895D2}" srcOrd="0" destOrd="0" presId="urn:microsoft.com/office/officeart/2005/8/layout/process5"/>
    <dgm:cxn modelId="{DE7F2F9A-DB06-4BD7-BA52-7534578BBD29}" type="presParOf" srcId="{86836C2A-F864-4EF9-AC79-6B5A4326786D}" destId="{514DFB9A-C374-471E-AE07-C8C3A6F3A2C4}" srcOrd="1" destOrd="0" presId="urn:microsoft.com/office/officeart/2005/8/layout/process5"/>
    <dgm:cxn modelId="{8DB167C7-F0D6-42E3-80C1-F067BADE67F2}" type="presParOf" srcId="{514DFB9A-C374-471E-AE07-C8C3A6F3A2C4}" destId="{2F4FC3E5-07C0-42B1-90A8-163F7F3EB17D}" srcOrd="0" destOrd="0" presId="urn:microsoft.com/office/officeart/2005/8/layout/process5"/>
    <dgm:cxn modelId="{4609B50A-4386-4EAE-88CA-CD31A189F285}" type="presParOf" srcId="{86836C2A-F864-4EF9-AC79-6B5A4326786D}" destId="{A355F84E-3BD4-4A7E-BA20-649168F7BB21}" srcOrd="2" destOrd="0" presId="urn:microsoft.com/office/officeart/2005/8/layout/process5"/>
    <dgm:cxn modelId="{24781084-8B73-402E-9155-68B6C53B47FF}" type="presParOf" srcId="{86836C2A-F864-4EF9-AC79-6B5A4326786D}" destId="{7A3C6F4A-0C13-431A-B15B-4CD105DCAAC1}" srcOrd="3" destOrd="0" presId="urn:microsoft.com/office/officeart/2005/8/layout/process5"/>
    <dgm:cxn modelId="{6B0DAA23-2CE6-4ABB-BD17-B2DE01597FF4}" type="presParOf" srcId="{7A3C6F4A-0C13-431A-B15B-4CD105DCAAC1}" destId="{B3A2AF9E-E896-4407-BE52-9D33DB7590BF}" srcOrd="0" destOrd="0" presId="urn:microsoft.com/office/officeart/2005/8/layout/process5"/>
    <dgm:cxn modelId="{BF92500E-575E-4056-91A3-D32AF9F06B8C}" type="presParOf" srcId="{86836C2A-F864-4EF9-AC79-6B5A4326786D}" destId="{A9DEE180-EB04-48FC-A017-17911E76A154}" srcOrd="4" destOrd="0" presId="urn:microsoft.com/office/officeart/2005/8/layout/process5"/>
    <dgm:cxn modelId="{BCBD03F4-7693-4575-BB8D-E7AFEBC1FAB6}" type="presParOf" srcId="{86836C2A-F864-4EF9-AC79-6B5A4326786D}" destId="{A914A8D7-F0C7-4161-AA15-D5FDBA9C3DAA}" srcOrd="5" destOrd="0" presId="urn:microsoft.com/office/officeart/2005/8/layout/process5"/>
    <dgm:cxn modelId="{D20A41CE-ABAA-475D-8BCD-EFE3D50B99D1}" type="presParOf" srcId="{A914A8D7-F0C7-4161-AA15-D5FDBA9C3DAA}" destId="{16C7C709-EE0F-4D36-9D87-103BF1EB6AFC}" srcOrd="0" destOrd="0" presId="urn:microsoft.com/office/officeart/2005/8/layout/process5"/>
    <dgm:cxn modelId="{4E28C001-EABB-49F3-8D38-E247EB03ADFD}" type="presParOf" srcId="{86836C2A-F864-4EF9-AC79-6B5A4326786D}" destId="{3740C529-64D1-48AF-827A-4CAC1C745358}" srcOrd="6" destOrd="0" presId="urn:microsoft.com/office/officeart/2005/8/layout/process5"/>
    <dgm:cxn modelId="{6DE401AE-A83C-4FC0-B103-8D5305F63450}" type="presParOf" srcId="{86836C2A-F864-4EF9-AC79-6B5A4326786D}" destId="{8B71EBD7-ED85-453B-B25D-ADE2BEA1EB65}" srcOrd="7" destOrd="0" presId="urn:microsoft.com/office/officeart/2005/8/layout/process5"/>
    <dgm:cxn modelId="{60F232D2-8C31-4179-964E-CDC02144427B}" type="presParOf" srcId="{8B71EBD7-ED85-453B-B25D-ADE2BEA1EB65}" destId="{17B115C7-1E0B-442A-82C6-FA65E7C5D7D6}" srcOrd="0" destOrd="0" presId="urn:microsoft.com/office/officeart/2005/8/layout/process5"/>
    <dgm:cxn modelId="{DE56A862-1EDF-42A8-9798-7516D99534F6}" type="presParOf" srcId="{86836C2A-F864-4EF9-AC79-6B5A4326786D}" destId="{BAA70448-ADC8-4DA2-9F1B-FD803526ED6E}" srcOrd="8" destOrd="0" presId="urn:microsoft.com/office/officeart/2005/8/layout/process5"/>
    <dgm:cxn modelId="{F851623E-830A-47E3-9F4F-A51A52110790}" type="presParOf" srcId="{86836C2A-F864-4EF9-AC79-6B5A4326786D}" destId="{CAC7E2DE-48FD-42A3-86B6-B89E099C3E25}" srcOrd="9" destOrd="0" presId="urn:microsoft.com/office/officeart/2005/8/layout/process5"/>
    <dgm:cxn modelId="{2A13FAA6-86DF-4C88-805C-40CFB06146FC}" type="presParOf" srcId="{CAC7E2DE-48FD-42A3-86B6-B89E099C3E25}" destId="{A3FDD68E-F12F-48FE-A7A4-C56D782C2404}" srcOrd="0" destOrd="0" presId="urn:microsoft.com/office/officeart/2005/8/layout/process5"/>
    <dgm:cxn modelId="{00084A95-12B5-4D0A-8BF6-EC10504148F3}" type="presParOf" srcId="{86836C2A-F864-4EF9-AC79-6B5A4326786D}" destId="{FB2197BF-7112-42B7-B77E-89FDD979F5CC}" srcOrd="10" destOrd="0" presId="urn:microsoft.com/office/officeart/2005/8/layout/process5"/>
    <dgm:cxn modelId="{BDBF3627-63AB-4E02-B232-0AFD1355E5FC}" type="presParOf" srcId="{86836C2A-F864-4EF9-AC79-6B5A4326786D}" destId="{8A2079F3-B4E0-4857-8291-FE577B3B4384}" srcOrd="11" destOrd="0" presId="urn:microsoft.com/office/officeart/2005/8/layout/process5"/>
    <dgm:cxn modelId="{DA18B5FA-9F6C-420F-B25E-855F04CE0784}" type="presParOf" srcId="{8A2079F3-B4E0-4857-8291-FE577B3B4384}" destId="{A16F2DD1-40F6-4D03-B265-66263A5D6E81}" srcOrd="0" destOrd="0" presId="urn:microsoft.com/office/officeart/2005/8/layout/process5"/>
    <dgm:cxn modelId="{CD053D3E-A328-4899-AE0E-8356AEA8BB00}" type="presParOf" srcId="{86836C2A-F864-4EF9-AC79-6B5A4326786D}" destId="{59D2256A-5215-49F0-8C06-1325E8592848}" srcOrd="12" destOrd="0" presId="urn:microsoft.com/office/officeart/2005/8/layout/process5"/>
    <dgm:cxn modelId="{AC25ECDA-9C16-40F7-9096-6ED6C48C21A2}" type="presParOf" srcId="{86836C2A-F864-4EF9-AC79-6B5A4326786D}" destId="{9E2B1745-EA7B-477E-A156-43ED7766F7C8}" srcOrd="13" destOrd="0" presId="urn:microsoft.com/office/officeart/2005/8/layout/process5"/>
    <dgm:cxn modelId="{C0B3088D-25C1-4412-8E87-90D33F63AB6F}" type="presParOf" srcId="{9E2B1745-EA7B-477E-A156-43ED7766F7C8}" destId="{285DDF0F-2E10-46CA-BEF4-1476A94BC831}" srcOrd="0" destOrd="0" presId="urn:microsoft.com/office/officeart/2005/8/layout/process5"/>
    <dgm:cxn modelId="{CF0DD5DA-1D7B-45AE-959E-D62C48FA670E}" type="presParOf" srcId="{86836C2A-F864-4EF9-AC79-6B5A4326786D}" destId="{7D415712-3364-4E63-8CEC-F9EAB6D456D1}" srcOrd="14" destOrd="0" presId="urn:microsoft.com/office/officeart/2005/8/layout/process5"/>
    <dgm:cxn modelId="{092EDDC1-6358-476A-8C1A-0D961E9954A3}" type="presParOf" srcId="{86836C2A-F864-4EF9-AC79-6B5A4326786D}" destId="{2B853EF1-90D1-45E0-9074-3B6F7CB4D1A3}" srcOrd="15" destOrd="0" presId="urn:microsoft.com/office/officeart/2005/8/layout/process5"/>
    <dgm:cxn modelId="{D145779D-64EC-43BE-8AAE-1EFFFEE4EE6F}" type="presParOf" srcId="{2B853EF1-90D1-45E0-9074-3B6F7CB4D1A3}" destId="{A57CC1BD-D5F3-4E74-A2AA-4DBA0F49EEE7}" srcOrd="0" destOrd="0" presId="urn:microsoft.com/office/officeart/2005/8/layout/process5"/>
    <dgm:cxn modelId="{41996707-CFE8-4F64-A0C8-19FAD9D72649}" type="presParOf" srcId="{86836C2A-F864-4EF9-AC79-6B5A4326786D}" destId="{6D2D21C8-3735-48EC-9097-40CF45E6C180}" srcOrd="16" destOrd="0" presId="urn:microsoft.com/office/officeart/2005/8/layout/process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9466606" cy="3921398"/>
        <a:chOff x="0" y="0"/>
        <a:chExt cx="9466606" cy="3921398"/>
      </a:xfrm>
    </dsp:grpSpPr>
    <dsp:sp modelId="{75360F06-C2B8-4310-9061-BEDB48D895D2}">
      <dsp:nvSpPr>
        <dsp:cNvPr id="3" name="圆角矩形 2"/>
        <dsp:cNvSpPr/>
      </dsp:nvSpPr>
      <dsp:spPr bwMode="white">
        <a:xfrm>
          <a:off x="815385" y="-1495"/>
          <a:ext cx="1511514" cy="906908"/>
        </a:xfrm>
        <a:prstGeom prst="roundRect">
          <a:avLst>
            <a:gd name="adj" fmla="val 10000"/>
          </a:avLst>
        </a:prstGeom>
      </dsp:spPr>
      <dsp:style>
        <a:lnRef idx="2">
          <a:schemeClr val="lt1"/>
        </a:lnRef>
        <a:fillRef idx="1">
          <a:schemeClr val="accent2"/>
        </a:fillRef>
        <a:effectRef idx="0">
          <a:scrgbClr r="0" g="0" b="0"/>
        </a:effectRef>
        <a:fontRef idx="minor">
          <a:schemeClr val="lt1"/>
        </a:fontRef>
      </dsp:style>
      <dsp:txBody>
        <a:bodyPr lIns="45719" tIns="45719" rIns="45719" bIns="45719"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rtl="0">
            <a:lnSpc>
              <a:spcPct val="100000"/>
            </a:lnSpc>
            <a:spcBef>
              <a:spcPct val="0"/>
            </a:spcBef>
            <a:spcAft>
              <a:spcPct val="35000"/>
            </a:spcAft>
          </a:pPr>
          <a:r>
            <a:rPr lang="en-US" altLang="zh-CN" dirty="0" smtClean="0"/>
            <a:t>Open Configure software (ControlConfig.exe)</a:t>
          </a:r>
          <a:endParaRPr lang="zh-CN" dirty="0"/>
        </a:p>
      </dsp:txBody>
      <dsp:txXfrm>
        <a:off x="815385" y="-1495"/>
        <a:ext cx="1511514" cy="906908"/>
      </dsp:txXfrm>
    </dsp:sp>
    <dsp:sp modelId="{514DFB9A-C374-471E-AE07-C8C3A6F3A2C4}">
      <dsp:nvSpPr>
        <dsp:cNvPr id="4" name="右箭头 3"/>
        <dsp:cNvSpPr/>
      </dsp:nvSpPr>
      <dsp:spPr bwMode="white">
        <a:xfrm>
          <a:off x="2468981" y="264531"/>
          <a:ext cx="320441" cy="374855"/>
        </a:xfrm>
        <a:prstGeom prst="rightArrow">
          <a:avLst>
            <a:gd name="adj1" fmla="val 60000"/>
            <a:gd name="adj2" fmla="val 50000"/>
          </a:avLst>
        </a:prstGeom>
      </dsp:spPr>
      <dsp:style>
        <a:lnRef idx="0">
          <a:schemeClr val="lt1">
            <a:hueOff val="0"/>
            <a:satOff val="0"/>
            <a:lumOff val="0"/>
            <a:alpha val="100000"/>
          </a:schemeClr>
        </a:lnRef>
        <a:fillRef idx="1">
          <a:schemeClr val="accent2"/>
        </a:fillRef>
        <a:effectRef idx="0">
          <a:scrgbClr r="0" g="0" b="0"/>
        </a:effectRef>
        <a:fontRef idx="minor">
          <a:schemeClr val="lt1"/>
        </a:fontRef>
      </dsp:style>
      <dsp:txBody>
        <a:bodyPr lIns="0" tIns="0" rIns="0" bIns="0" anchor="ctr"/>
        <a:lstStyle>
          <a:lvl1pPr algn="ctr">
            <a:defRPr sz="14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endParaRPr lang="zh-CN" altLang="en-US"/>
        </a:p>
      </dsp:txBody>
      <dsp:txXfrm>
        <a:off x="2468981" y="264531"/>
        <a:ext cx="320441" cy="374855"/>
      </dsp:txXfrm>
    </dsp:sp>
    <dsp:sp modelId="{A355F84E-3BD4-4A7E-BA20-649168F7BB21}">
      <dsp:nvSpPr>
        <dsp:cNvPr id="5" name="圆角矩形 4"/>
        <dsp:cNvSpPr/>
      </dsp:nvSpPr>
      <dsp:spPr bwMode="white">
        <a:xfrm>
          <a:off x="2931505" y="-1495"/>
          <a:ext cx="1511514" cy="906908"/>
        </a:xfrm>
        <a:prstGeom prst="roundRect">
          <a:avLst>
            <a:gd name="adj" fmla="val 10000"/>
          </a:avLst>
        </a:prstGeom>
      </dsp:spPr>
      <dsp:style>
        <a:lnRef idx="2">
          <a:schemeClr val="lt1"/>
        </a:lnRef>
        <a:fillRef idx="1">
          <a:schemeClr val="accent3"/>
        </a:fillRef>
        <a:effectRef idx="0">
          <a:scrgbClr r="0" g="0" b="0"/>
        </a:effectRef>
        <a:fontRef idx="minor">
          <a:schemeClr val="lt1"/>
        </a:fontRef>
      </dsp:style>
      <dsp:txBody>
        <a:bodyPr lIns="45719" tIns="45719" rIns="45719" bIns="45719"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rtl="0">
            <a:lnSpc>
              <a:spcPct val="100000"/>
            </a:lnSpc>
            <a:spcBef>
              <a:spcPct val="0"/>
            </a:spcBef>
            <a:spcAft>
              <a:spcPct val="35000"/>
            </a:spcAft>
          </a:pPr>
          <a:r>
            <a:rPr lang="en-US" altLang="zh-CN" dirty="0" smtClean="0"/>
            <a:t>Create ”New Project”</a:t>
          </a:r>
          <a:endParaRPr lang="zh-CN" dirty="0"/>
        </a:p>
      </dsp:txBody>
      <dsp:txXfrm>
        <a:off x="2931505" y="-1495"/>
        <a:ext cx="1511514" cy="906908"/>
      </dsp:txXfrm>
    </dsp:sp>
    <dsp:sp modelId="{7A3C6F4A-0C13-431A-B15B-4CD105DCAAC1}">
      <dsp:nvSpPr>
        <dsp:cNvPr id="6" name="右箭头 5"/>
        <dsp:cNvSpPr/>
      </dsp:nvSpPr>
      <dsp:spPr bwMode="white">
        <a:xfrm>
          <a:off x="4585101" y="264531"/>
          <a:ext cx="320441" cy="374855"/>
        </a:xfrm>
        <a:prstGeom prst="rightArrow">
          <a:avLst>
            <a:gd name="adj1" fmla="val 60000"/>
            <a:gd name="adj2" fmla="val 50000"/>
          </a:avLst>
        </a:prstGeom>
      </dsp:spPr>
      <dsp:style>
        <a:lnRef idx="0">
          <a:schemeClr val="lt1">
            <a:hueOff val="0"/>
            <a:satOff val="0"/>
            <a:lumOff val="0"/>
            <a:alpha val="100000"/>
          </a:schemeClr>
        </a:lnRef>
        <a:fillRef idx="1">
          <a:schemeClr val="accent3"/>
        </a:fillRef>
        <a:effectRef idx="0">
          <a:scrgbClr r="0" g="0" b="0"/>
        </a:effectRef>
        <a:fontRef idx="minor">
          <a:schemeClr val="lt1"/>
        </a:fontRef>
      </dsp:style>
      <dsp:txBody>
        <a:bodyPr lIns="0" tIns="0" rIns="0" bIns="0" anchor="ctr"/>
        <a:lstStyle>
          <a:lvl1pPr algn="ctr">
            <a:defRPr sz="14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endParaRPr lang="zh-CN" altLang="en-US"/>
        </a:p>
      </dsp:txBody>
      <dsp:txXfrm>
        <a:off x="4585101" y="264531"/>
        <a:ext cx="320441" cy="374855"/>
      </dsp:txXfrm>
    </dsp:sp>
    <dsp:sp modelId="{A9DEE180-EB04-48FC-A017-17911E76A154}">
      <dsp:nvSpPr>
        <dsp:cNvPr id="7" name="圆角矩形 6"/>
        <dsp:cNvSpPr/>
      </dsp:nvSpPr>
      <dsp:spPr bwMode="white">
        <a:xfrm>
          <a:off x="5047624" y="-1495"/>
          <a:ext cx="1511514" cy="906908"/>
        </a:xfrm>
        <a:prstGeom prst="roundRect">
          <a:avLst>
            <a:gd name="adj" fmla="val 10000"/>
          </a:avLst>
        </a:prstGeom>
      </dsp:spPr>
      <dsp:style>
        <a:lnRef idx="2">
          <a:schemeClr val="lt1"/>
        </a:lnRef>
        <a:fillRef idx="1">
          <a:schemeClr val="accent4"/>
        </a:fillRef>
        <a:effectRef idx="0">
          <a:scrgbClr r="0" g="0" b="0"/>
        </a:effectRef>
        <a:fontRef idx="minor">
          <a:schemeClr val="lt1"/>
        </a:fontRef>
      </dsp:style>
      <dsp:txBody>
        <a:bodyPr lIns="45719" tIns="45719" rIns="45719" bIns="45719"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rtl="0">
            <a:lnSpc>
              <a:spcPct val="100000"/>
            </a:lnSpc>
            <a:spcBef>
              <a:spcPct val="0"/>
            </a:spcBef>
            <a:spcAft>
              <a:spcPct val="35000"/>
            </a:spcAft>
          </a:pPr>
          <a:r>
            <a:rPr lang="en-US" altLang="zh-CN" dirty="0" smtClean="0"/>
            <a:t>Create “New Controller”</a:t>
          </a:r>
          <a:endParaRPr lang="zh-CN" dirty="0"/>
        </a:p>
      </dsp:txBody>
      <dsp:txXfrm>
        <a:off x="5047624" y="-1495"/>
        <a:ext cx="1511514" cy="906908"/>
      </dsp:txXfrm>
    </dsp:sp>
    <dsp:sp modelId="{A914A8D7-F0C7-4161-AA15-D5FDBA9C3DAA}">
      <dsp:nvSpPr>
        <dsp:cNvPr id="8" name="右箭头 7"/>
        <dsp:cNvSpPr/>
      </dsp:nvSpPr>
      <dsp:spPr bwMode="white">
        <a:xfrm>
          <a:off x="6701220" y="264531"/>
          <a:ext cx="320441" cy="374855"/>
        </a:xfrm>
        <a:prstGeom prst="rightArrow">
          <a:avLst>
            <a:gd name="adj1" fmla="val 60000"/>
            <a:gd name="adj2" fmla="val 50000"/>
          </a:avLst>
        </a:prstGeom>
      </dsp:spPr>
      <dsp:style>
        <a:lnRef idx="0">
          <a:schemeClr val="lt1">
            <a:hueOff val="0"/>
            <a:satOff val="0"/>
            <a:lumOff val="0"/>
            <a:alpha val="100000"/>
          </a:schemeClr>
        </a:lnRef>
        <a:fillRef idx="1">
          <a:schemeClr val="accent4"/>
        </a:fillRef>
        <a:effectRef idx="0">
          <a:scrgbClr r="0" g="0" b="0"/>
        </a:effectRef>
        <a:fontRef idx="minor">
          <a:schemeClr val="lt1"/>
        </a:fontRef>
      </dsp:style>
      <dsp:txBody>
        <a:bodyPr lIns="0" tIns="0" rIns="0" bIns="0" anchor="ctr"/>
        <a:lstStyle>
          <a:lvl1pPr algn="ctr">
            <a:defRPr sz="14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endParaRPr lang="zh-CN" altLang="en-US"/>
        </a:p>
      </dsp:txBody>
      <dsp:txXfrm>
        <a:off x="6701220" y="264531"/>
        <a:ext cx="320441" cy="374855"/>
      </dsp:txXfrm>
    </dsp:sp>
    <dsp:sp modelId="{3740C529-64D1-48AF-827A-4CAC1C745358}">
      <dsp:nvSpPr>
        <dsp:cNvPr id="9" name="圆角矩形 8"/>
        <dsp:cNvSpPr/>
      </dsp:nvSpPr>
      <dsp:spPr bwMode="white">
        <a:xfrm>
          <a:off x="7163743" y="-1495"/>
          <a:ext cx="1511514" cy="906908"/>
        </a:xfrm>
        <a:prstGeom prst="roundRect">
          <a:avLst>
            <a:gd name="adj" fmla="val 10000"/>
          </a:avLst>
        </a:prstGeom>
      </dsp:spPr>
      <dsp:style>
        <a:lnRef idx="2">
          <a:schemeClr val="lt1"/>
        </a:lnRef>
        <a:fillRef idx="1">
          <a:schemeClr val="accent5"/>
        </a:fillRef>
        <a:effectRef idx="0">
          <a:scrgbClr r="0" g="0" b="0"/>
        </a:effectRef>
        <a:fontRef idx="minor">
          <a:schemeClr val="lt1"/>
        </a:fontRef>
      </dsp:style>
      <dsp:txBody>
        <a:bodyPr lIns="45719" tIns="45719" rIns="45719" bIns="45719"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rtl="0">
            <a:lnSpc>
              <a:spcPct val="100000"/>
            </a:lnSpc>
            <a:spcBef>
              <a:spcPct val="0"/>
            </a:spcBef>
            <a:spcAft>
              <a:spcPct val="35000"/>
            </a:spcAft>
          </a:pPr>
          <a:r>
            <a:rPr lang="en-US" altLang="zh-CN" dirty="0" smtClean="0"/>
            <a:t>System configuration</a:t>
          </a:r>
          <a:endParaRPr lang="zh-CN" dirty="0"/>
        </a:p>
      </dsp:txBody>
      <dsp:txXfrm>
        <a:off x="7163743" y="-1495"/>
        <a:ext cx="1511514" cy="906908"/>
      </dsp:txXfrm>
    </dsp:sp>
    <dsp:sp modelId="{8B71EBD7-ED85-453B-B25D-ADE2BEA1EB65}">
      <dsp:nvSpPr>
        <dsp:cNvPr id="10" name="右箭头 9"/>
        <dsp:cNvSpPr/>
      </dsp:nvSpPr>
      <dsp:spPr bwMode="white">
        <a:xfrm rot="5454763">
          <a:off x="7747976" y="1018901"/>
          <a:ext cx="319011" cy="374855"/>
        </a:xfrm>
        <a:prstGeom prst="rightArrow">
          <a:avLst>
            <a:gd name="adj1" fmla="val 60000"/>
            <a:gd name="adj2" fmla="val 50000"/>
          </a:avLst>
        </a:prstGeom>
      </dsp:spPr>
      <dsp:style>
        <a:lnRef idx="0">
          <a:schemeClr val="lt1">
            <a:hueOff val="0"/>
            <a:satOff val="0"/>
            <a:lumOff val="0"/>
            <a:alpha val="100000"/>
          </a:schemeClr>
        </a:lnRef>
        <a:fillRef idx="1">
          <a:schemeClr val="accent5"/>
        </a:fillRef>
        <a:effectRef idx="0">
          <a:scrgbClr r="0" g="0" b="0"/>
        </a:effectRef>
        <a:fontRef idx="minor">
          <a:schemeClr val="lt1"/>
        </a:fontRef>
      </dsp:style>
      <dsp:txBody>
        <a:bodyPr rot="-5400000" lIns="0" tIns="0" rIns="0" bIns="0" anchor="ctr"/>
        <a:lstStyle>
          <a:lvl1pPr algn="ctr">
            <a:defRPr sz="14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endParaRPr lang="zh-CN" altLang="en-US"/>
        </a:p>
      </dsp:txBody>
      <dsp:txXfrm rot="5454763">
        <a:off x="7747976" y="1018901"/>
        <a:ext cx="319011" cy="374855"/>
      </dsp:txXfrm>
    </dsp:sp>
    <dsp:sp modelId="{BAA70448-ADC8-4DA2-9F1B-FD803526ED6E}">
      <dsp:nvSpPr>
        <dsp:cNvPr id="11" name="圆角矩形 10"/>
        <dsp:cNvSpPr/>
      </dsp:nvSpPr>
      <dsp:spPr bwMode="white">
        <a:xfrm>
          <a:off x="7139707" y="1507245"/>
          <a:ext cx="1511514" cy="906908"/>
        </a:xfrm>
        <a:prstGeom prst="roundRect">
          <a:avLst>
            <a:gd name="adj" fmla="val 10000"/>
          </a:avLst>
        </a:prstGeom>
      </dsp:spPr>
      <dsp:style>
        <a:lnRef idx="2">
          <a:schemeClr val="lt1"/>
        </a:lnRef>
        <a:fillRef idx="1">
          <a:schemeClr val="accent6"/>
        </a:fillRef>
        <a:effectRef idx="0">
          <a:scrgbClr r="0" g="0" b="0"/>
        </a:effectRef>
        <a:fontRef idx="minor">
          <a:schemeClr val="lt1"/>
        </a:fontRef>
      </dsp:style>
      <dsp:txBody>
        <a:bodyPr lIns="45719" tIns="45719" rIns="45719" bIns="45719"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rtl="0">
            <a:lnSpc>
              <a:spcPct val="100000"/>
            </a:lnSpc>
            <a:spcBef>
              <a:spcPct val="0"/>
            </a:spcBef>
            <a:spcAft>
              <a:spcPct val="35000"/>
            </a:spcAft>
          </a:pPr>
          <a:r>
            <a:rPr lang="en-US" altLang="zh-CN" dirty="0" smtClean="0"/>
            <a:t>Add loop and import field device information</a:t>
          </a:r>
          <a:endParaRPr lang="zh-CN" dirty="0"/>
        </a:p>
      </dsp:txBody>
      <dsp:txXfrm>
        <a:off x="7139707" y="1507245"/>
        <a:ext cx="1511514" cy="906908"/>
      </dsp:txXfrm>
    </dsp:sp>
    <dsp:sp modelId="{CAC7E2DE-48FD-42A3-86B6-B89E099C3E25}">
      <dsp:nvSpPr>
        <dsp:cNvPr id="12" name="右箭头 11"/>
        <dsp:cNvSpPr/>
      </dsp:nvSpPr>
      <dsp:spPr bwMode="white">
        <a:xfrm rot="10800000">
          <a:off x="6677184" y="1773271"/>
          <a:ext cx="320441" cy="374855"/>
        </a:xfrm>
        <a:prstGeom prst="rightArrow">
          <a:avLst>
            <a:gd name="adj1" fmla="val 60000"/>
            <a:gd name="adj2" fmla="val 50000"/>
          </a:avLst>
        </a:prstGeom>
      </dsp:spPr>
      <dsp:style>
        <a:lnRef idx="0">
          <a:schemeClr val="lt1">
            <a:hueOff val="0"/>
            <a:satOff val="0"/>
            <a:lumOff val="0"/>
            <a:alpha val="100000"/>
          </a:schemeClr>
        </a:lnRef>
        <a:fillRef idx="1">
          <a:schemeClr val="accent6"/>
        </a:fillRef>
        <a:effectRef idx="0">
          <a:scrgbClr r="0" g="0" b="0"/>
        </a:effectRef>
        <a:fontRef idx="minor">
          <a:schemeClr val="lt1"/>
        </a:fontRef>
      </dsp:style>
      <dsp:txBody>
        <a:bodyPr rot="10800000" lIns="0" tIns="0" rIns="0" bIns="0" anchor="ctr"/>
        <a:lstStyle>
          <a:lvl1pPr algn="ctr">
            <a:defRPr sz="14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endParaRPr lang="zh-CN" altLang="en-US"/>
        </a:p>
      </dsp:txBody>
      <dsp:txXfrm rot="10800000">
        <a:off x="6677184" y="1773271"/>
        <a:ext cx="320441" cy="374855"/>
      </dsp:txXfrm>
    </dsp:sp>
    <dsp:sp modelId="{FB2197BF-7112-42B7-B77E-89FDD979F5CC}">
      <dsp:nvSpPr>
        <dsp:cNvPr id="13" name="圆角矩形 12"/>
        <dsp:cNvSpPr/>
      </dsp:nvSpPr>
      <dsp:spPr bwMode="white">
        <a:xfrm>
          <a:off x="5023588" y="1507245"/>
          <a:ext cx="1511514" cy="906908"/>
        </a:xfrm>
        <a:prstGeom prst="roundRect">
          <a:avLst>
            <a:gd name="adj" fmla="val 10000"/>
          </a:avLst>
        </a:prstGeom>
      </dsp:spPr>
      <dsp:style>
        <a:lnRef idx="2">
          <a:schemeClr val="lt1"/>
        </a:lnRef>
        <a:fillRef idx="1">
          <a:schemeClr val="accent2"/>
        </a:fillRef>
        <a:effectRef idx="0">
          <a:scrgbClr r="0" g="0" b="0"/>
        </a:effectRef>
        <a:fontRef idx="minor">
          <a:schemeClr val="lt1"/>
        </a:fontRef>
      </dsp:style>
      <dsp:txBody>
        <a:bodyPr lIns="45719" tIns="45719" rIns="45719" bIns="45719"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rtl="0">
            <a:lnSpc>
              <a:spcPct val="100000"/>
            </a:lnSpc>
            <a:spcBef>
              <a:spcPct val="0"/>
            </a:spcBef>
            <a:spcAft>
              <a:spcPct val="35000"/>
            </a:spcAft>
          </a:pPr>
          <a:r>
            <a:rPr lang="en-US" altLang="zh-CN" dirty="0" smtClean="0"/>
            <a:t>Add manual module panel and import information</a:t>
          </a:r>
          <a:endParaRPr lang="zh-CN" dirty="0"/>
        </a:p>
      </dsp:txBody>
      <dsp:txXfrm>
        <a:off x="5023588" y="1507245"/>
        <a:ext cx="1511514" cy="906908"/>
      </dsp:txXfrm>
    </dsp:sp>
    <dsp:sp modelId="{8A2079F3-B4E0-4857-8291-FE577B3B4384}">
      <dsp:nvSpPr>
        <dsp:cNvPr id="14" name="右箭头 13"/>
        <dsp:cNvSpPr/>
      </dsp:nvSpPr>
      <dsp:spPr bwMode="white">
        <a:xfrm rot="10800000">
          <a:off x="4561064" y="1773271"/>
          <a:ext cx="320441" cy="374855"/>
        </a:xfrm>
        <a:prstGeom prst="rightArrow">
          <a:avLst>
            <a:gd name="adj1" fmla="val 60000"/>
            <a:gd name="adj2" fmla="val 50000"/>
          </a:avLst>
        </a:prstGeom>
      </dsp:spPr>
      <dsp:style>
        <a:lnRef idx="0">
          <a:schemeClr val="lt1">
            <a:hueOff val="0"/>
            <a:satOff val="0"/>
            <a:lumOff val="0"/>
            <a:alpha val="100000"/>
          </a:schemeClr>
        </a:lnRef>
        <a:fillRef idx="1">
          <a:schemeClr val="accent2"/>
        </a:fillRef>
        <a:effectRef idx="0">
          <a:scrgbClr r="0" g="0" b="0"/>
        </a:effectRef>
        <a:fontRef idx="minor">
          <a:schemeClr val="lt1"/>
        </a:fontRef>
      </dsp:style>
      <dsp:txBody>
        <a:bodyPr rot="10800000" lIns="0" tIns="0" rIns="0" bIns="0" anchor="ctr"/>
        <a:lstStyle>
          <a:lvl1pPr algn="ctr">
            <a:defRPr sz="14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endParaRPr lang="zh-CN" altLang="en-US"/>
        </a:p>
      </dsp:txBody>
      <dsp:txXfrm rot="10800000">
        <a:off x="4561064" y="1773271"/>
        <a:ext cx="320441" cy="374855"/>
      </dsp:txXfrm>
    </dsp:sp>
    <dsp:sp modelId="{59D2256A-5215-49F0-8C06-1325E8592848}">
      <dsp:nvSpPr>
        <dsp:cNvPr id="15" name="圆角矩形 14"/>
        <dsp:cNvSpPr/>
      </dsp:nvSpPr>
      <dsp:spPr bwMode="white">
        <a:xfrm>
          <a:off x="2907468" y="1507245"/>
          <a:ext cx="1511514" cy="906908"/>
        </a:xfrm>
        <a:prstGeom prst="roundRect">
          <a:avLst>
            <a:gd name="adj" fmla="val 10000"/>
          </a:avLst>
        </a:prstGeom>
      </dsp:spPr>
      <dsp:style>
        <a:lnRef idx="2">
          <a:schemeClr val="lt1"/>
        </a:lnRef>
        <a:fillRef idx="1">
          <a:schemeClr val="accent3"/>
        </a:fillRef>
        <a:effectRef idx="0">
          <a:scrgbClr r="0" g="0" b="0"/>
        </a:effectRef>
        <a:fontRef idx="minor">
          <a:schemeClr val="lt1"/>
        </a:fontRef>
      </dsp:style>
      <dsp:txBody>
        <a:bodyPr lIns="45719" tIns="45719" rIns="45719" bIns="45719"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rtl="0">
            <a:lnSpc>
              <a:spcPct val="100000"/>
            </a:lnSpc>
            <a:spcBef>
              <a:spcPct val="0"/>
            </a:spcBef>
            <a:spcAft>
              <a:spcPct val="35000"/>
            </a:spcAft>
          </a:pPr>
          <a:r>
            <a:rPr lang="en-US" altLang="zh-CN" dirty="0" smtClean="0"/>
            <a:t>Add device linkage panel and import information</a:t>
          </a:r>
          <a:endParaRPr lang="zh-CN" dirty="0"/>
        </a:p>
      </dsp:txBody>
      <dsp:txXfrm>
        <a:off x="2907468" y="1507245"/>
        <a:ext cx="1511514" cy="906908"/>
      </dsp:txXfrm>
    </dsp:sp>
    <dsp:sp modelId="{9E2B1745-EA7B-477E-A156-43ED7766F7C8}">
      <dsp:nvSpPr>
        <dsp:cNvPr id="16" name="右箭头 15"/>
        <dsp:cNvSpPr/>
      </dsp:nvSpPr>
      <dsp:spPr bwMode="white">
        <a:xfrm rot="10800000">
          <a:off x="2444945" y="1773271"/>
          <a:ext cx="320441" cy="374855"/>
        </a:xfrm>
        <a:prstGeom prst="rightArrow">
          <a:avLst>
            <a:gd name="adj1" fmla="val 60000"/>
            <a:gd name="adj2" fmla="val 50000"/>
          </a:avLst>
        </a:prstGeom>
      </dsp:spPr>
      <dsp:style>
        <a:lnRef idx="0">
          <a:schemeClr val="lt1">
            <a:hueOff val="0"/>
            <a:satOff val="0"/>
            <a:lumOff val="0"/>
            <a:alpha val="100000"/>
          </a:schemeClr>
        </a:lnRef>
        <a:fillRef idx="1">
          <a:schemeClr val="accent3"/>
        </a:fillRef>
        <a:effectRef idx="0">
          <a:scrgbClr r="0" g="0" b="0"/>
        </a:effectRef>
        <a:fontRef idx="minor">
          <a:schemeClr val="lt1"/>
        </a:fontRef>
      </dsp:style>
      <dsp:txBody>
        <a:bodyPr rot="10800000" lIns="0" tIns="0" rIns="0" bIns="0" anchor="ctr"/>
        <a:lstStyle>
          <a:lvl1pPr algn="ctr">
            <a:defRPr sz="14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endParaRPr lang="zh-CN" altLang="en-US"/>
        </a:p>
      </dsp:txBody>
      <dsp:txXfrm rot="10800000">
        <a:off x="2444945" y="1773271"/>
        <a:ext cx="320441" cy="374855"/>
      </dsp:txXfrm>
    </dsp:sp>
    <dsp:sp modelId="{7D415712-3364-4E63-8CEC-F9EAB6D456D1}">
      <dsp:nvSpPr>
        <dsp:cNvPr id="17" name="圆角矩形 16"/>
        <dsp:cNvSpPr/>
      </dsp:nvSpPr>
      <dsp:spPr bwMode="white">
        <a:xfrm>
          <a:off x="791349" y="1507245"/>
          <a:ext cx="1511514" cy="906908"/>
        </a:xfrm>
        <a:prstGeom prst="roundRect">
          <a:avLst>
            <a:gd name="adj" fmla="val 10000"/>
          </a:avLst>
        </a:prstGeom>
      </dsp:spPr>
      <dsp:style>
        <a:lnRef idx="2">
          <a:schemeClr val="lt1"/>
        </a:lnRef>
        <a:fillRef idx="1">
          <a:schemeClr val="accent4"/>
        </a:fillRef>
        <a:effectRef idx="0">
          <a:scrgbClr r="0" g="0" b="0"/>
        </a:effectRef>
        <a:fontRef idx="minor">
          <a:schemeClr val="lt1"/>
        </a:fontRef>
      </dsp:style>
      <dsp:txBody>
        <a:bodyPr lIns="45719" tIns="45719" rIns="45719" bIns="45719"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rtl="0">
            <a:lnSpc>
              <a:spcPct val="100000"/>
            </a:lnSpc>
            <a:spcBef>
              <a:spcPct val="0"/>
            </a:spcBef>
            <a:spcAft>
              <a:spcPct val="35000"/>
            </a:spcAft>
          </a:pPr>
          <a:r>
            <a:rPr lang="en-US" altLang="zh-CN" dirty="0" smtClean="0"/>
            <a:t>Edit linkage formula </a:t>
          </a:r>
          <a:endParaRPr lang="zh-CN" dirty="0"/>
        </a:p>
      </dsp:txBody>
      <dsp:txXfrm>
        <a:off x="791349" y="1507245"/>
        <a:ext cx="1511514" cy="906908"/>
      </dsp:txXfrm>
    </dsp:sp>
    <dsp:sp modelId="{2B853EF1-90D1-45E0-9074-3B6F7CB4D1A3}">
      <dsp:nvSpPr>
        <dsp:cNvPr id="18" name="右箭头 17"/>
        <dsp:cNvSpPr/>
      </dsp:nvSpPr>
      <dsp:spPr bwMode="white">
        <a:xfrm rot="5345236">
          <a:off x="1399618" y="2527641"/>
          <a:ext cx="319011" cy="374855"/>
        </a:xfrm>
        <a:prstGeom prst="rightArrow">
          <a:avLst>
            <a:gd name="adj1" fmla="val 60000"/>
            <a:gd name="adj2" fmla="val 50000"/>
          </a:avLst>
        </a:prstGeom>
      </dsp:spPr>
      <dsp:style>
        <a:lnRef idx="0">
          <a:schemeClr val="lt1">
            <a:hueOff val="0"/>
            <a:satOff val="0"/>
            <a:lumOff val="0"/>
            <a:alpha val="100000"/>
          </a:schemeClr>
        </a:lnRef>
        <a:fillRef idx="1">
          <a:schemeClr val="accent4"/>
        </a:fillRef>
        <a:effectRef idx="0">
          <a:scrgbClr r="0" g="0" b="0"/>
        </a:effectRef>
        <a:fontRef idx="minor">
          <a:schemeClr val="lt1"/>
        </a:fontRef>
      </dsp:style>
      <dsp:txBody>
        <a:bodyPr rot="-5400000" lIns="0" tIns="0" rIns="0" bIns="0" anchor="ctr"/>
        <a:lstStyle>
          <a:lvl1pPr algn="ctr">
            <a:defRPr sz="14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endParaRPr lang="zh-CN" altLang="en-US"/>
        </a:p>
      </dsp:txBody>
      <dsp:txXfrm rot="5345236">
        <a:off x="1399618" y="2527641"/>
        <a:ext cx="319011" cy="374855"/>
      </dsp:txXfrm>
    </dsp:sp>
    <dsp:sp modelId="{6D2D21C8-3735-48EC-9097-40CF45E6C180}">
      <dsp:nvSpPr>
        <dsp:cNvPr id="19" name="圆角矩形 18"/>
        <dsp:cNvSpPr/>
      </dsp:nvSpPr>
      <dsp:spPr bwMode="white">
        <a:xfrm>
          <a:off x="815385" y="3015985"/>
          <a:ext cx="1511514" cy="906908"/>
        </a:xfrm>
        <a:prstGeom prst="roundRect">
          <a:avLst>
            <a:gd name="adj" fmla="val 10000"/>
          </a:avLst>
        </a:prstGeom>
      </dsp:spPr>
      <dsp:style>
        <a:lnRef idx="2">
          <a:schemeClr val="lt1"/>
        </a:lnRef>
        <a:fillRef idx="1">
          <a:schemeClr val="accent5"/>
        </a:fillRef>
        <a:effectRef idx="0">
          <a:scrgbClr r="0" g="0" b="0"/>
        </a:effectRef>
        <a:fontRef idx="minor">
          <a:schemeClr val="lt1"/>
        </a:fontRef>
      </dsp:style>
      <dsp:txBody>
        <a:bodyPr lIns="45719" tIns="45719" rIns="45719" bIns="45719"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rtl="0">
            <a:lnSpc>
              <a:spcPct val="100000"/>
            </a:lnSpc>
            <a:spcBef>
              <a:spcPct val="0"/>
            </a:spcBef>
            <a:spcAft>
              <a:spcPct val="35000"/>
            </a:spcAft>
          </a:pPr>
          <a:r>
            <a:rPr lang="en-US" altLang="zh-CN" dirty="0" smtClean="0"/>
            <a:t>Export configuration file(.</a:t>
          </a:r>
          <a:r>
            <a:rPr lang="en-US" altLang="zh-CN" dirty="0" err="1" smtClean="0"/>
            <a:t>cfg</a:t>
          </a:r>
          <a:r>
            <a:rPr lang="en-US" altLang="zh-CN" dirty="0" smtClean="0"/>
            <a:t>) and insert to FACP</a:t>
          </a:r>
          <a:endParaRPr lang="zh-CN" dirty="0"/>
        </a:p>
      </dsp:txBody>
      <dsp:txXfrm>
        <a:off x="815385" y="3015985"/>
        <a:ext cx="1511514" cy="906908"/>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bkpt" val="endCnv"/>
          <dgm:param type="contDir" val="revDir"/>
          <dgm:param type="grDir" val="tL"/>
          <dgm:param type="flowDir" val="row"/>
        </dgm:alg>
      </dgm:if>
      <dgm:else name="Name2">
        <dgm:alg type="snake">
          <dgm:param type="bkpt" val="endCnv"/>
          <dgm:param type="contDir" val="rev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2FEAE4-2432-41EB-9F5A-5CAD0659D36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D29BCD-F8DC-4F3A-939B-3A92F1E1B21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D29BCD-F8DC-4F3A-939B-3A92F1E1B21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D29BCD-F8DC-4F3A-939B-3A92F1E1B21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D29BCD-F8DC-4F3A-939B-3A92F1E1B21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A19FD69-E665-4481-AB9D-F1F91AFF4D4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37A4FAB-D852-4A7F-AB3B-438A3F9E441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A19FD69-E665-4481-AB9D-F1F91AFF4D4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37A4FAB-D852-4A7F-AB3B-438A3F9E441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A19FD69-E665-4481-AB9D-F1F91AFF4D4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37A4FAB-D852-4A7F-AB3B-438A3F9E4412}"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正文（单语言）">
    <p:spTree>
      <p:nvGrpSpPr>
        <p:cNvPr id="1" name=""/>
        <p:cNvGrpSpPr/>
        <p:nvPr/>
      </p:nvGrpSpPr>
      <p:grpSpPr>
        <a:xfrm>
          <a:off x="0" y="0"/>
          <a:ext cx="0" cy="0"/>
          <a:chOff x="0" y="0"/>
          <a:chExt cx="0" cy="0"/>
        </a:xfrm>
      </p:grpSpPr>
      <p:sp>
        <p:nvSpPr>
          <p:cNvPr id="8" name="文本占位符 7"/>
          <p:cNvSpPr>
            <a:spLocks noGrp="1"/>
          </p:cNvSpPr>
          <p:nvPr>
            <p:ph type="body" sz="quarter" idx="10" hasCustomPrompt="1"/>
          </p:nvPr>
        </p:nvSpPr>
        <p:spPr>
          <a:xfrm>
            <a:off x="575734" y="1538125"/>
            <a:ext cx="11040533" cy="4848000"/>
          </a:xfrm>
          <a:prstGeom prst="rect">
            <a:avLst/>
          </a:prstGeom>
        </p:spPr>
        <p:txBody>
          <a:bodyPr lIns="0" tIns="0" rIns="0" bIns="0"/>
          <a:lstStyle>
            <a:lvl1pPr marL="0" indent="0">
              <a:lnSpc>
                <a:spcPct val="100000"/>
              </a:lnSpc>
              <a:spcBef>
                <a:spcPts val="0"/>
              </a:spcBef>
              <a:buFontTx/>
              <a:buNone/>
              <a:defRPr sz="1865">
                <a:solidFill>
                  <a:schemeClr val="tx1">
                    <a:lumMod val="75000"/>
                    <a:lumOff val="25000"/>
                  </a:schemeClr>
                </a:solidFill>
                <a:latin typeface="微软雅黑" panose="020B0503020204020204" pitchFamily="34" charset="-122"/>
                <a:ea typeface="微软雅黑" panose="020B0503020204020204" pitchFamily="34" charset="-122"/>
              </a:defRPr>
            </a:lvl1pPr>
            <a:lvl2pPr marL="457200" indent="0">
              <a:buFontTx/>
              <a:buNone/>
              <a:defRPr sz="2135">
                <a:solidFill>
                  <a:schemeClr val="tx1">
                    <a:lumMod val="75000"/>
                    <a:lumOff val="25000"/>
                  </a:schemeClr>
                </a:solidFill>
                <a:latin typeface="微软雅黑" panose="020B0503020204020204" pitchFamily="34" charset="-122"/>
                <a:ea typeface="微软雅黑" panose="020B0503020204020204" pitchFamily="34" charset="-122"/>
              </a:defRPr>
            </a:lvl2pPr>
            <a:lvl3pPr marL="914400" indent="0">
              <a:buFontTx/>
              <a:buNone/>
              <a:defRPr sz="1865">
                <a:solidFill>
                  <a:schemeClr val="tx1">
                    <a:lumMod val="75000"/>
                    <a:lumOff val="25000"/>
                  </a:schemeClr>
                </a:solidFill>
                <a:latin typeface="微软雅黑" panose="020B0503020204020204" pitchFamily="34" charset="-122"/>
                <a:ea typeface="微软雅黑" panose="020B0503020204020204" pitchFamily="34" charset="-122"/>
              </a:defRPr>
            </a:lvl3pPr>
            <a:lvl4pPr marL="1371600" indent="0">
              <a:buFontTx/>
              <a:buNone/>
              <a:defRPr sz="1600">
                <a:solidFill>
                  <a:schemeClr val="tx1">
                    <a:lumMod val="75000"/>
                    <a:lumOff val="25000"/>
                  </a:schemeClr>
                </a:solidFill>
                <a:latin typeface="微软雅黑" panose="020B0503020204020204" pitchFamily="34" charset="-122"/>
                <a:ea typeface="微软雅黑" panose="020B0503020204020204" pitchFamily="34" charset="-122"/>
              </a:defRPr>
            </a:lvl4pPr>
            <a:lvl5pPr marL="1828800" indent="0">
              <a:buFontTx/>
              <a:buNone/>
              <a:defRPr sz="1400">
                <a:solidFill>
                  <a:schemeClr val="tx1">
                    <a:lumMod val="75000"/>
                    <a:lumOff val="25000"/>
                  </a:schemeClr>
                </a:solidFill>
                <a:latin typeface="微软雅黑" panose="020B0503020204020204" pitchFamily="34" charset="-122"/>
                <a:ea typeface="微软雅黑" panose="020B0503020204020204" pitchFamily="34" charset="-122"/>
              </a:defRPr>
            </a:lvl5pPr>
          </a:lstStyle>
          <a:p>
            <a:pPr lvl="0"/>
            <a:r>
              <a:rPr kumimoji="1" lang="zh-CN" altLang="en-US" dirty="0"/>
              <a:t>单击此处添加正文内容</a:t>
            </a:r>
            <a:endParaRPr kumimoji="1" lang="zh-CN" altLang="en-US" dirty="0"/>
          </a:p>
        </p:txBody>
      </p:sp>
      <p:cxnSp>
        <p:nvCxnSpPr>
          <p:cNvPr id="3" name="直接连接符 15"/>
          <p:cNvCxnSpPr/>
          <p:nvPr userDrawn="1"/>
        </p:nvCxnSpPr>
        <p:spPr>
          <a:xfrm flipV="1">
            <a:off x="575734" y="1124744"/>
            <a:ext cx="11078633" cy="25461"/>
          </a:xfrm>
          <a:prstGeom prst="line">
            <a:avLst/>
          </a:prstGeom>
          <a:ln>
            <a:gradFill>
              <a:gsLst>
                <a:gs pos="0">
                  <a:schemeClr val="bg1">
                    <a:lumMod val="85000"/>
                  </a:schemeClr>
                </a:gs>
                <a:gs pos="100000">
                  <a:schemeClr val="bg1">
                    <a:lumMod val="65000"/>
                  </a:schemeClr>
                </a:gs>
              </a:gsLst>
              <a:lin ang="10800000" scaled="0"/>
            </a:gradFill>
            <a:prstDash val="dash"/>
          </a:ln>
        </p:spPr>
        <p:style>
          <a:lnRef idx="1">
            <a:schemeClr val="accent1"/>
          </a:lnRef>
          <a:fillRef idx="0">
            <a:schemeClr val="accent1"/>
          </a:fillRef>
          <a:effectRef idx="0">
            <a:schemeClr val="accent1"/>
          </a:effectRef>
          <a:fontRef idx="minor">
            <a:schemeClr val="tx1"/>
          </a:fontRef>
        </p:style>
      </p:cxnSp>
      <p:sp>
        <p:nvSpPr>
          <p:cNvPr id="5" name="Title Placeholder 1"/>
          <p:cNvSpPr>
            <a:spLocks noGrp="1"/>
          </p:cNvSpPr>
          <p:nvPr>
            <p:ph type="title" hasCustomPrompt="1"/>
          </p:nvPr>
        </p:nvSpPr>
        <p:spPr>
          <a:xfrm>
            <a:off x="575733" y="468926"/>
            <a:ext cx="9120000" cy="410369"/>
          </a:xfrm>
          <a:prstGeom prst="rect">
            <a:avLst/>
          </a:prstGeom>
          <a:noFill/>
          <a:ln>
            <a:noFill/>
          </a:ln>
        </p:spPr>
        <p:txBody>
          <a:bodyPr vert="horz" wrap="square" lIns="0" tIns="0" rIns="0" bIns="0" rtlCol="0" anchor="ctr">
            <a:spAutoFit/>
          </a:bodyPr>
          <a:lstStyle>
            <a:lvl1pPr>
              <a:lnSpc>
                <a:spcPct val="100000"/>
              </a:lnSpc>
              <a:spcAft>
                <a:spcPts val="0"/>
              </a:spcAft>
              <a:defRPr sz="2665"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t>单击此处添加正文标题</a:t>
            </a:r>
            <a:endParaRPr lang="en-US" dirty="0"/>
          </a:p>
        </p:txBody>
      </p:sp>
      <p:pic>
        <p:nvPicPr>
          <p:cNvPr id="6" name="图片 5"/>
          <p:cNvPicPr>
            <a:picLocks noChangeAspect="1"/>
          </p:cNvPicPr>
          <p:nvPr userDrawn="1"/>
        </p:nvPicPr>
        <p:blipFill>
          <a:blip r:embed="rId2"/>
          <a:stretch>
            <a:fillRect/>
          </a:stretch>
        </p:blipFill>
        <p:spPr>
          <a:xfrm>
            <a:off x="10214367" y="432000"/>
            <a:ext cx="1440000" cy="4392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grpSp>
        <p:nvGrpSpPr>
          <p:cNvPr id="9" name="Group 5"/>
          <p:cNvGrpSpPr>
            <a:grpSpLocks noChangeAspect="1"/>
          </p:cNvGrpSpPr>
          <p:nvPr userDrawn="1"/>
        </p:nvGrpSpPr>
        <p:grpSpPr bwMode="auto">
          <a:xfrm>
            <a:off x="527385" y="452671"/>
            <a:ext cx="1545167" cy="464876"/>
            <a:chOff x="2236" y="1428"/>
            <a:chExt cx="1283" cy="386"/>
          </a:xfrm>
        </p:grpSpPr>
        <p:sp>
          <p:nvSpPr>
            <p:cNvPr id="10" name="Freeform 6"/>
            <p:cNvSpPr/>
            <p:nvPr/>
          </p:nvSpPr>
          <p:spPr bwMode="auto">
            <a:xfrm>
              <a:off x="2236" y="1428"/>
              <a:ext cx="546" cy="383"/>
            </a:xfrm>
            <a:custGeom>
              <a:avLst/>
              <a:gdLst>
                <a:gd name="T0" fmla="*/ 427 w 546"/>
                <a:gd name="T1" fmla="*/ 123 h 383"/>
                <a:gd name="T2" fmla="*/ 420 w 546"/>
                <a:gd name="T3" fmla="*/ 95 h 383"/>
                <a:gd name="T4" fmla="*/ 413 w 546"/>
                <a:gd name="T5" fmla="*/ 76 h 383"/>
                <a:gd name="T6" fmla="*/ 406 w 546"/>
                <a:gd name="T7" fmla="*/ 62 h 383"/>
                <a:gd name="T8" fmla="*/ 368 w 546"/>
                <a:gd name="T9" fmla="*/ 26 h 383"/>
                <a:gd name="T10" fmla="*/ 319 w 546"/>
                <a:gd name="T11" fmla="*/ 7 h 383"/>
                <a:gd name="T12" fmla="*/ 262 w 546"/>
                <a:gd name="T13" fmla="*/ 2 h 383"/>
                <a:gd name="T14" fmla="*/ 201 w 546"/>
                <a:gd name="T15" fmla="*/ 12 h 383"/>
                <a:gd name="T16" fmla="*/ 139 w 546"/>
                <a:gd name="T17" fmla="*/ 38 h 383"/>
                <a:gd name="T18" fmla="*/ 82 w 546"/>
                <a:gd name="T19" fmla="*/ 80 h 383"/>
                <a:gd name="T20" fmla="*/ 38 w 546"/>
                <a:gd name="T21" fmla="*/ 130 h 383"/>
                <a:gd name="T22" fmla="*/ 12 w 546"/>
                <a:gd name="T23" fmla="*/ 185 h 383"/>
                <a:gd name="T24" fmla="*/ 0 w 546"/>
                <a:gd name="T25" fmla="*/ 239 h 383"/>
                <a:gd name="T26" fmla="*/ 7 w 546"/>
                <a:gd name="T27" fmla="*/ 291 h 383"/>
                <a:gd name="T28" fmla="*/ 30 w 546"/>
                <a:gd name="T29" fmla="*/ 336 h 383"/>
                <a:gd name="T30" fmla="*/ 71 w 546"/>
                <a:gd name="T31" fmla="*/ 364 h 383"/>
                <a:gd name="T32" fmla="*/ 120 w 546"/>
                <a:gd name="T33" fmla="*/ 381 h 383"/>
                <a:gd name="T34" fmla="*/ 175 w 546"/>
                <a:gd name="T35" fmla="*/ 383 h 383"/>
                <a:gd name="T36" fmla="*/ 234 w 546"/>
                <a:gd name="T37" fmla="*/ 369 h 383"/>
                <a:gd name="T38" fmla="*/ 293 w 546"/>
                <a:gd name="T39" fmla="*/ 343 h 383"/>
                <a:gd name="T40" fmla="*/ 253 w 546"/>
                <a:gd name="T41" fmla="*/ 345 h 383"/>
                <a:gd name="T42" fmla="*/ 203 w 546"/>
                <a:gd name="T43" fmla="*/ 357 h 383"/>
                <a:gd name="T44" fmla="*/ 156 w 546"/>
                <a:gd name="T45" fmla="*/ 355 h 383"/>
                <a:gd name="T46" fmla="*/ 113 w 546"/>
                <a:gd name="T47" fmla="*/ 343 h 383"/>
                <a:gd name="T48" fmla="*/ 78 w 546"/>
                <a:gd name="T49" fmla="*/ 319 h 383"/>
                <a:gd name="T50" fmla="*/ 54 w 546"/>
                <a:gd name="T51" fmla="*/ 281 h 383"/>
                <a:gd name="T52" fmla="*/ 45 w 546"/>
                <a:gd name="T53" fmla="*/ 239 h 383"/>
                <a:gd name="T54" fmla="*/ 52 w 546"/>
                <a:gd name="T55" fmla="*/ 192 h 383"/>
                <a:gd name="T56" fmla="*/ 73 w 546"/>
                <a:gd name="T57" fmla="*/ 144 h 383"/>
                <a:gd name="T58" fmla="*/ 108 w 546"/>
                <a:gd name="T59" fmla="*/ 99 h 383"/>
                <a:gd name="T60" fmla="*/ 156 w 546"/>
                <a:gd name="T61" fmla="*/ 62 h 383"/>
                <a:gd name="T62" fmla="*/ 208 w 546"/>
                <a:gd name="T63" fmla="*/ 36 h 383"/>
                <a:gd name="T64" fmla="*/ 262 w 546"/>
                <a:gd name="T65" fmla="*/ 26 h 383"/>
                <a:gd name="T66" fmla="*/ 314 w 546"/>
                <a:gd name="T67" fmla="*/ 28 h 383"/>
                <a:gd name="T68" fmla="*/ 357 w 546"/>
                <a:gd name="T69" fmla="*/ 45 h 383"/>
                <a:gd name="T70" fmla="*/ 392 w 546"/>
                <a:gd name="T71" fmla="*/ 73 h 383"/>
                <a:gd name="T72" fmla="*/ 404 w 546"/>
                <a:gd name="T73" fmla="*/ 95 h 383"/>
                <a:gd name="T74" fmla="*/ 411 w 546"/>
                <a:gd name="T75" fmla="*/ 111 h 383"/>
                <a:gd name="T76" fmla="*/ 413 w 546"/>
                <a:gd name="T77" fmla="*/ 130 h 383"/>
                <a:gd name="T78" fmla="*/ 416 w 546"/>
                <a:gd name="T79" fmla="*/ 151 h 383"/>
                <a:gd name="T80" fmla="*/ 413 w 546"/>
                <a:gd name="T81" fmla="*/ 173 h 383"/>
                <a:gd name="T82" fmla="*/ 408 w 546"/>
                <a:gd name="T83" fmla="*/ 194 h 383"/>
                <a:gd name="T84" fmla="*/ 401 w 546"/>
                <a:gd name="T85" fmla="*/ 218 h 383"/>
                <a:gd name="T86" fmla="*/ 390 w 546"/>
                <a:gd name="T87" fmla="*/ 239 h 383"/>
                <a:gd name="T88" fmla="*/ 378 w 546"/>
                <a:gd name="T89" fmla="*/ 258 h 383"/>
                <a:gd name="T90" fmla="*/ 361 w 546"/>
                <a:gd name="T91" fmla="*/ 277 h 383"/>
                <a:gd name="T92" fmla="*/ 345 w 546"/>
                <a:gd name="T93" fmla="*/ 291 h 383"/>
                <a:gd name="T94" fmla="*/ 354 w 546"/>
                <a:gd name="T95" fmla="*/ 293 h 383"/>
                <a:gd name="T96" fmla="*/ 366 w 546"/>
                <a:gd name="T97" fmla="*/ 293 h 383"/>
                <a:gd name="T98" fmla="*/ 375 w 546"/>
                <a:gd name="T99" fmla="*/ 293 h 383"/>
                <a:gd name="T100" fmla="*/ 385 w 546"/>
                <a:gd name="T101" fmla="*/ 293 h 383"/>
                <a:gd name="T102" fmla="*/ 387 w 546"/>
                <a:gd name="T103" fmla="*/ 293 h 383"/>
                <a:gd name="T104" fmla="*/ 390 w 546"/>
                <a:gd name="T105" fmla="*/ 293 h 383"/>
                <a:gd name="T106" fmla="*/ 397 w 546"/>
                <a:gd name="T107" fmla="*/ 291 h 383"/>
                <a:gd name="T108" fmla="*/ 418 w 546"/>
                <a:gd name="T109" fmla="*/ 284 h 383"/>
                <a:gd name="T110" fmla="*/ 437 w 546"/>
                <a:gd name="T111" fmla="*/ 272 h 383"/>
                <a:gd name="T112" fmla="*/ 453 w 546"/>
                <a:gd name="T113" fmla="*/ 258 h 383"/>
                <a:gd name="T114" fmla="*/ 468 w 546"/>
                <a:gd name="T115" fmla="*/ 241 h 383"/>
                <a:gd name="T116" fmla="*/ 477 w 546"/>
                <a:gd name="T117" fmla="*/ 22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6" h="383">
                  <a:moveTo>
                    <a:pt x="479" y="218"/>
                  </a:moveTo>
                  <a:lnTo>
                    <a:pt x="546" y="7"/>
                  </a:lnTo>
                  <a:lnTo>
                    <a:pt x="468" y="7"/>
                  </a:lnTo>
                  <a:lnTo>
                    <a:pt x="427" y="132"/>
                  </a:lnTo>
                  <a:lnTo>
                    <a:pt x="427" y="128"/>
                  </a:lnTo>
                  <a:lnTo>
                    <a:pt x="427" y="123"/>
                  </a:lnTo>
                  <a:lnTo>
                    <a:pt x="425" y="118"/>
                  </a:lnTo>
                  <a:lnTo>
                    <a:pt x="425" y="114"/>
                  </a:lnTo>
                  <a:lnTo>
                    <a:pt x="425" y="109"/>
                  </a:lnTo>
                  <a:lnTo>
                    <a:pt x="423" y="104"/>
                  </a:lnTo>
                  <a:lnTo>
                    <a:pt x="423" y="99"/>
                  </a:lnTo>
                  <a:lnTo>
                    <a:pt x="420" y="95"/>
                  </a:lnTo>
                  <a:lnTo>
                    <a:pt x="420" y="92"/>
                  </a:lnTo>
                  <a:lnTo>
                    <a:pt x="418" y="88"/>
                  </a:lnTo>
                  <a:lnTo>
                    <a:pt x="416" y="83"/>
                  </a:lnTo>
                  <a:lnTo>
                    <a:pt x="416" y="78"/>
                  </a:lnTo>
                  <a:lnTo>
                    <a:pt x="413" y="76"/>
                  </a:lnTo>
                  <a:lnTo>
                    <a:pt x="413" y="76"/>
                  </a:lnTo>
                  <a:lnTo>
                    <a:pt x="411" y="73"/>
                  </a:lnTo>
                  <a:lnTo>
                    <a:pt x="411" y="71"/>
                  </a:lnTo>
                  <a:lnTo>
                    <a:pt x="408" y="69"/>
                  </a:lnTo>
                  <a:lnTo>
                    <a:pt x="408" y="66"/>
                  </a:lnTo>
                  <a:lnTo>
                    <a:pt x="406" y="64"/>
                  </a:lnTo>
                  <a:lnTo>
                    <a:pt x="406" y="62"/>
                  </a:lnTo>
                  <a:lnTo>
                    <a:pt x="399" y="54"/>
                  </a:lnTo>
                  <a:lnTo>
                    <a:pt x="394" y="50"/>
                  </a:lnTo>
                  <a:lnTo>
                    <a:pt x="390" y="43"/>
                  </a:lnTo>
                  <a:lnTo>
                    <a:pt x="383" y="38"/>
                  </a:lnTo>
                  <a:lnTo>
                    <a:pt x="375" y="31"/>
                  </a:lnTo>
                  <a:lnTo>
                    <a:pt x="368" y="26"/>
                  </a:lnTo>
                  <a:lnTo>
                    <a:pt x="361" y="21"/>
                  </a:lnTo>
                  <a:lnTo>
                    <a:pt x="354" y="19"/>
                  </a:lnTo>
                  <a:lnTo>
                    <a:pt x="345" y="14"/>
                  </a:lnTo>
                  <a:lnTo>
                    <a:pt x="338" y="12"/>
                  </a:lnTo>
                  <a:lnTo>
                    <a:pt x="328" y="10"/>
                  </a:lnTo>
                  <a:lnTo>
                    <a:pt x="319" y="7"/>
                  </a:lnTo>
                  <a:lnTo>
                    <a:pt x="309" y="5"/>
                  </a:lnTo>
                  <a:lnTo>
                    <a:pt x="300" y="2"/>
                  </a:lnTo>
                  <a:lnTo>
                    <a:pt x="290" y="2"/>
                  </a:lnTo>
                  <a:lnTo>
                    <a:pt x="281" y="2"/>
                  </a:lnTo>
                  <a:lnTo>
                    <a:pt x="271" y="0"/>
                  </a:lnTo>
                  <a:lnTo>
                    <a:pt x="262" y="2"/>
                  </a:lnTo>
                  <a:lnTo>
                    <a:pt x="253" y="2"/>
                  </a:lnTo>
                  <a:lnTo>
                    <a:pt x="241" y="2"/>
                  </a:lnTo>
                  <a:lnTo>
                    <a:pt x="231" y="5"/>
                  </a:lnTo>
                  <a:lnTo>
                    <a:pt x="222" y="7"/>
                  </a:lnTo>
                  <a:lnTo>
                    <a:pt x="210" y="10"/>
                  </a:lnTo>
                  <a:lnTo>
                    <a:pt x="201" y="12"/>
                  </a:lnTo>
                  <a:lnTo>
                    <a:pt x="189" y="17"/>
                  </a:lnTo>
                  <a:lnTo>
                    <a:pt x="179" y="19"/>
                  </a:lnTo>
                  <a:lnTo>
                    <a:pt x="170" y="24"/>
                  </a:lnTo>
                  <a:lnTo>
                    <a:pt x="158" y="28"/>
                  </a:lnTo>
                  <a:lnTo>
                    <a:pt x="149" y="33"/>
                  </a:lnTo>
                  <a:lnTo>
                    <a:pt x="139" y="38"/>
                  </a:lnTo>
                  <a:lnTo>
                    <a:pt x="127" y="45"/>
                  </a:lnTo>
                  <a:lnTo>
                    <a:pt x="118" y="52"/>
                  </a:lnTo>
                  <a:lnTo>
                    <a:pt x="108" y="59"/>
                  </a:lnTo>
                  <a:lnTo>
                    <a:pt x="99" y="66"/>
                  </a:lnTo>
                  <a:lnTo>
                    <a:pt x="90" y="73"/>
                  </a:lnTo>
                  <a:lnTo>
                    <a:pt x="82" y="80"/>
                  </a:lnTo>
                  <a:lnTo>
                    <a:pt x="73" y="88"/>
                  </a:lnTo>
                  <a:lnTo>
                    <a:pt x="66" y="97"/>
                  </a:lnTo>
                  <a:lnTo>
                    <a:pt x="59" y="104"/>
                  </a:lnTo>
                  <a:lnTo>
                    <a:pt x="52" y="114"/>
                  </a:lnTo>
                  <a:lnTo>
                    <a:pt x="45" y="121"/>
                  </a:lnTo>
                  <a:lnTo>
                    <a:pt x="38" y="130"/>
                  </a:lnTo>
                  <a:lnTo>
                    <a:pt x="33" y="140"/>
                  </a:lnTo>
                  <a:lnTo>
                    <a:pt x="28" y="147"/>
                  </a:lnTo>
                  <a:lnTo>
                    <a:pt x="23" y="156"/>
                  </a:lnTo>
                  <a:lnTo>
                    <a:pt x="19" y="166"/>
                  </a:lnTo>
                  <a:lnTo>
                    <a:pt x="14" y="175"/>
                  </a:lnTo>
                  <a:lnTo>
                    <a:pt x="12" y="185"/>
                  </a:lnTo>
                  <a:lnTo>
                    <a:pt x="7" y="194"/>
                  </a:lnTo>
                  <a:lnTo>
                    <a:pt x="4" y="203"/>
                  </a:lnTo>
                  <a:lnTo>
                    <a:pt x="2" y="213"/>
                  </a:lnTo>
                  <a:lnTo>
                    <a:pt x="2" y="220"/>
                  </a:lnTo>
                  <a:lnTo>
                    <a:pt x="0" y="229"/>
                  </a:lnTo>
                  <a:lnTo>
                    <a:pt x="0" y="239"/>
                  </a:lnTo>
                  <a:lnTo>
                    <a:pt x="0" y="248"/>
                  </a:lnTo>
                  <a:lnTo>
                    <a:pt x="0" y="258"/>
                  </a:lnTo>
                  <a:lnTo>
                    <a:pt x="0" y="265"/>
                  </a:lnTo>
                  <a:lnTo>
                    <a:pt x="2" y="274"/>
                  </a:lnTo>
                  <a:lnTo>
                    <a:pt x="4" y="281"/>
                  </a:lnTo>
                  <a:lnTo>
                    <a:pt x="7" y="291"/>
                  </a:lnTo>
                  <a:lnTo>
                    <a:pt x="9" y="298"/>
                  </a:lnTo>
                  <a:lnTo>
                    <a:pt x="12" y="307"/>
                  </a:lnTo>
                  <a:lnTo>
                    <a:pt x="16" y="315"/>
                  </a:lnTo>
                  <a:lnTo>
                    <a:pt x="21" y="322"/>
                  </a:lnTo>
                  <a:lnTo>
                    <a:pt x="26" y="329"/>
                  </a:lnTo>
                  <a:lnTo>
                    <a:pt x="30" y="336"/>
                  </a:lnTo>
                  <a:lnTo>
                    <a:pt x="38" y="341"/>
                  </a:lnTo>
                  <a:lnTo>
                    <a:pt x="42" y="345"/>
                  </a:lnTo>
                  <a:lnTo>
                    <a:pt x="49" y="352"/>
                  </a:lnTo>
                  <a:lnTo>
                    <a:pt x="56" y="357"/>
                  </a:lnTo>
                  <a:lnTo>
                    <a:pt x="64" y="362"/>
                  </a:lnTo>
                  <a:lnTo>
                    <a:pt x="71" y="364"/>
                  </a:lnTo>
                  <a:lnTo>
                    <a:pt x="78" y="369"/>
                  </a:lnTo>
                  <a:lnTo>
                    <a:pt x="85" y="371"/>
                  </a:lnTo>
                  <a:lnTo>
                    <a:pt x="94" y="374"/>
                  </a:lnTo>
                  <a:lnTo>
                    <a:pt x="101" y="376"/>
                  </a:lnTo>
                  <a:lnTo>
                    <a:pt x="111" y="378"/>
                  </a:lnTo>
                  <a:lnTo>
                    <a:pt x="120" y="381"/>
                  </a:lnTo>
                  <a:lnTo>
                    <a:pt x="130" y="383"/>
                  </a:lnTo>
                  <a:lnTo>
                    <a:pt x="137" y="383"/>
                  </a:lnTo>
                  <a:lnTo>
                    <a:pt x="146" y="383"/>
                  </a:lnTo>
                  <a:lnTo>
                    <a:pt x="156" y="383"/>
                  </a:lnTo>
                  <a:lnTo>
                    <a:pt x="165" y="383"/>
                  </a:lnTo>
                  <a:lnTo>
                    <a:pt x="175" y="383"/>
                  </a:lnTo>
                  <a:lnTo>
                    <a:pt x="186" y="381"/>
                  </a:lnTo>
                  <a:lnTo>
                    <a:pt x="196" y="381"/>
                  </a:lnTo>
                  <a:lnTo>
                    <a:pt x="205" y="378"/>
                  </a:lnTo>
                  <a:lnTo>
                    <a:pt x="215" y="376"/>
                  </a:lnTo>
                  <a:lnTo>
                    <a:pt x="224" y="374"/>
                  </a:lnTo>
                  <a:lnTo>
                    <a:pt x="234" y="369"/>
                  </a:lnTo>
                  <a:lnTo>
                    <a:pt x="245" y="367"/>
                  </a:lnTo>
                  <a:lnTo>
                    <a:pt x="255" y="362"/>
                  </a:lnTo>
                  <a:lnTo>
                    <a:pt x="264" y="357"/>
                  </a:lnTo>
                  <a:lnTo>
                    <a:pt x="274" y="352"/>
                  </a:lnTo>
                  <a:lnTo>
                    <a:pt x="283" y="348"/>
                  </a:lnTo>
                  <a:lnTo>
                    <a:pt x="293" y="343"/>
                  </a:lnTo>
                  <a:lnTo>
                    <a:pt x="293" y="326"/>
                  </a:lnTo>
                  <a:lnTo>
                    <a:pt x="286" y="331"/>
                  </a:lnTo>
                  <a:lnTo>
                    <a:pt x="276" y="336"/>
                  </a:lnTo>
                  <a:lnTo>
                    <a:pt x="269" y="338"/>
                  </a:lnTo>
                  <a:lnTo>
                    <a:pt x="260" y="343"/>
                  </a:lnTo>
                  <a:lnTo>
                    <a:pt x="253" y="345"/>
                  </a:lnTo>
                  <a:lnTo>
                    <a:pt x="243" y="348"/>
                  </a:lnTo>
                  <a:lnTo>
                    <a:pt x="236" y="350"/>
                  </a:lnTo>
                  <a:lnTo>
                    <a:pt x="227" y="352"/>
                  </a:lnTo>
                  <a:lnTo>
                    <a:pt x="219" y="355"/>
                  </a:lnTo>
                  <a:lnTo>
                    <a:pt x="210" y="355"/>
                  </a:lnTo>
                  <a:lnTo>
                    <a:pt x="203" y="357"/>
                  </a:lnTo>
                  <a:lnTo>
                    <a:pt x="193" y="357"/>
                  </a:lnTo>
                  <a:lnTo>
                    <a:pt x="186" y="357"/>
                  </a:lnTo>
                  <a:lnTo>
                    <a:pt x="179" y="357"/>
                  </a:lnTo>
                  <a:lnTo>
                    <a:pt x="170" y="357"/>
                  </a:lnTo>
                  <a:lnTo>
                    <a:pt x="163" y="357"/>
                  </a:lnTo>
                  <a:lnTo>
                    <a:pt x="156" y="355"/>
                  </a:lnTo>
                  <a:lnTo>
                    <a:pt x="149" y="355"/>
                  </a:lnTo>
                  <a:lnTo>
                    <a:pt x="141" y="352"/>
                  </a:lnTo>
                  <a:lnTo>
                    <a:pt x="134" y="350"/>
                  </a:lnTo>
                  <a:lnTo>
                    <a:pt x="127" y="348"/>
                  </a:lnTo>
                  <a:lnTo>
                    <a:pt x="120" y="345"/>
                  </a:lnTo>
                  <a:lnTo>
                    <a:pt x="113" y="343"/>
                  </a:lnTo>
                  <a:lnTo>
                    <a:pt x="106" y="341"/>
                  </a:lnTo>
                  <a:lnTo>
                    <a:pt x="101" y="336"/>
                  </a:lnTo>
                  <a:lnTo>
                    <a:pt x="94" y="334"/>
                  </a:lnTo>
                  <a:lnTo>
                    <a:pt x="90" y="329"/>
                  </a:lnTo>
                  <a:lnTo>
                    <a:pt x="82" y="324"/>
                  </a:lnTo>
                  <a:lnTo>
                    <a:pt x="78" y="319"/>
                  </a:lnTo>
                  <a:lnTo>
                    <a:pt x="73" y="315"/>
                  </a:lnTo>
                  <a:lnTo>
                    <a:pt x="68" y="307"/>
                  </a:lnTo>
                  <a:lnTo>
                    <a:pt x="66" y="303"/>
                  </a:lnTo>
                  <a:lnTo>
                    <a:pt x="61" y="296"/>
                  </a:lnTo>
                  <a:lnTo>
                    <a:pt x="56" y="289"/>
                  </a:lnTo>
                  <a:lnTo>
                    <a:pt x="54" y="281"/>
                  </a:lnTo>
                  <a:lnTo>
                    <a:pt x="52" y="274"/>
                  </a:lnTo>
                  <a:lnTo>
                    <a:pt x="49" y="267"/>
                  </a:lnTo>
                  <a:lnTo>
                    <a:pt x="47" y="260"/>
                  </a:lnTo>
                  <a:lnTo>
                    <a:pt x="47" y="253"/>
                  </a:lnTo>
                  <a:lnTo>
                    <a:pt x="45" y="246"/>
                  </a:lnTo>
                  <a:lnTo>
                    <a:pt x="45" y="239"/>
                  </a:lnTo>
                  <a:lnTo>
                    <a:pt x="45" y="229"/>
                  </a:lnTo>
                  <a:lnTo>
                    <a:pt x="45" y="222"/>
                  </a:lnTo>
                  <a:lnTo>
                    <a:pt x="47" y="215"/>
                  </a:lnTo>
                  <a:lnTo>
                    <a:pt x="47" y="206"/>
                  </a:lnTo>
                  <a:lnTo>
                    <a:pt x="49" y="199"/>
                  </a:lnTo>
                  <a:lnTo>
                    <a:pt x="52" y="192"/>
                  </a:lnTo>
                  <a:lnTo>
                    <a:pt x="54" y="182"/>
                  </a:lnTo>
                  <a:lnTo>
                    <a:pt x="56" y="175"/>
                  </a:lnTo>
                  <a:lnTo>
                    <a:pt x="61" y="166"/>
                  </a:lnTo>
                  <a:lnTo>
                    <a:pt x="64" y="159"/>
                  </a:lnTo>
                  <a:lnTo>
                    <a:pt x="68" y="151"/>
                  </a:lnTo>
                  <a:lnTo>
                    <a:pt x="73" y="144"/>
                  </a:lnTo>
                  <a:lnTo>
                    <a:pt x="78" y="135"/>
                  </a:lnTo>
                  <a:lnTo>
                    <a:pt x="82" y="128"/>
                  </a:lnTo>
                  <a:lnTo>
                    <a:pt x="90" y="121"/>
                  </a:lnTo>
                  <a:lnTo>
                    <a:pt x="94" y="114"/>
                  </a:lnTo>
                  <a:lnTo>
                    <a:pt x="101" y="106"/>
                  </a:lnTo>
                  <a:lnTo>
                    <a:pt x="108" y="99"/>
                  </a:lnTo>
                  <a:lnTo>
                    <a:pt x="115" y="92"/>
                  </a:lnTo>
                  <a:lnTo>
                    <a:pt x="123" y="85"/>
                  </a:lnTo>
                  <a:lnTo>
                    <a:pt x="130" y="80"/>
                  </a:lnTo>
                  <a:lnTo>
                    <a:pt x="139" y="73"/>
                  </a:lnTo>
                  <a:lnTo>
                    <a:pt x="146" y="69"/>
                  </a:lnTo>
                  <a:lnTo>
                    <a:pt x="156" y="62"/>
                  </a:lnTo>
                  <a:lnTo>
                    <a:pt x="165" y="57"/>
                  </a:lnTo>
                  <a:lnTo>
                    <a:pt x="172" y="52"/>
                  </a:lnTo>
                  <a:lnTo>
                    <a:pt x="182" y="47"/>
                  </a:lnTo>
                  <a:lnTo>
                    <a:pt x="191" y="43"/>
                  </a:lnTo>
                  <a:lnTo>
                    <a:pt x="201" y="40"/>
                  </a:lnTo>
                  <a:lnTo>
                    <a:pt x="208" y="36"/>
                  </a:lnTo>
                  <a:lnTo>
                    <a:pt x="217" y="33"/>
                  </a:lnTo>
                  <a:lnTo>
                    <a:pt x="227" y="31"/>
                  </a:lnTo>
                  <a:lnTo>
                    <a:pt x="236" y="28"/>
                  </a:lnTo>
                  <a:lnTo>
                    <a:pt x="245" y="28"/>
                  </a:lnTo>
                  <a:lnTo>
                    <a:pt x="253" y="26"/>
                  </a:lnTo>
                  <a:lnTo>
                    <a:pt x="262" y="26"/>
                  </a:lnTo>
                  <a:lnTo>
                    <a:pt x="271" y="24"/>
                  </a:lnTo>
                  <a:lnTo>
                    <a:pt x="279" y="24"/>
                  </a:lnTo>
                  <a:lnTo>
                    <a:pt x="288" y="26"/>
                  </a:lnTo>
                  <a:lnTo>
                    <a:pt x="297" y="26"/>
                  </a:lnTo>
                  <a:lnTo>
                    <a:pt x="305" y="26"/>
                  </a:lnTo>
                  <a:lnTo>
                    <a:pt x="314" y="28"/>
                  </a:lnTo>
                  <a:lnTo>
                    <a:pt x="321" y="31"/>
                  </a:lnTo>
                  <a:lnTo>
                    <a:pt x="328" y="31"/>
                  </a:lnTo>
                  <a:lnTo>
                    <a:pt x="335" y="33"/>
                  </a:lnTo>
                  <a:lnTo>
                    <a:pt x="342" y="38"/>
                  </a:lnTo>
                  <a:lnTo>
                    <a:pt x="349" y="40"/>
                  </a:lnTo>
                  <a:lnTo>
                    <a:pt x="357" y="45"/>
                  </a:lnTo>
                  <a:lnTo>
                    <a:pt x="364" y="47"/>
                  </a:lnTo>
                  <a:lnTo>
                    <a:pt x="368" y="52"/>
                  </a:lnTo>
                  <a:lnTo>
                    <a:pt x="375" y="57"/>
                  </a:lnTo>
                  <a:lnTo>
                    <a:pt x="380" y="62"/>
                  </a:lnTo>
                  <a:lnTo>
                    <a:pt x="387" y="69"/>
                  </a:lnTo>
                  <a:lnTo>
                    <a:pt x="392" y="73"/>
                  </a:lnTo>
                  <a:lnTo>
                    <a:pt x="394" y="80"/>
                  </a:lnTo>
                  <a:lnTo>
                    <a:pt x="397" y="83"/>
                  </a:lnTo>
                  <a:lnTo>
                    <a:pt x="399" y="85"/>
                  </a:lnTo>
                  <a:lnTo>
                    <a:pt x="401" y="88"/>
                  </a:lnTo>
                  <a:lnTo>
                    <a:pt x="401" y="92"/>
                  </a:lnTo>
                  <a:lnTo>
                    <a:pt x="404" y="95"/>
                  </a:lnTo>
                  <a:lnTo>
                    <a:pt x="404" y="97"/>
                  </a:lnTo>
                  <a:lnTo>
                    <a:pt x="406" y="99"/>
                  </a:lnTo>
                  <a:lnTo>
                    <a:pt x="408" y="102"/>
                  </a:lnTo>
                  <a:lnTo>
                    <a:pt x="408" y="106"/>
                  </a:lnTo>
                  <a:lnTo>
                    <a:pt x="408" y="109"/>
                  </a:lnTo>
                  <a:lnTo>
                    <a:pt x="411" y="111"/>
                  </a:lnTo>
                  <a:lnTo>
                    <a:pt x="411" y="116"/>
                  </a:lnTo>
                  <a:lnTo>
                    <a:pt x="411" y="118"/>
                  </a:lnTo>
                  <a:lnTo>
                    <a:pt x="413" y="121"/>
                  </a:lnTo>
                  <a:lnTo>
                    <a:pt x="413" y="125"/>
                  </a:lnTo>
                  <a:lnTo>
                    <a:pt x="413" y="128"/>
                  </a:lnTo>
                  <a:lnTo>
                    <a:pt x="413" y="130"/>
                  </a:lnTo>
                  <a:lnTo>
                    <a:pt x="413" y="135"/>
                  </a:lnTo>
                  <a:lnTo>
                    <a:pt x="413" y="137"/>
                  </a:lnTo>
                  <a:lnTo>
                    <a:pt x="416" y="140"/>
                  </a:lnTo>
                  <a:lnTo>
                    <a:pt x="416" y="144"/>
                  </a:lnTo>
                  <a:lnTo>
                    <a:pt x="416" y="147"/>
                  </a:lnTo>
                  <a:lnTo>
                    <a:pt x="416" y="151"/>
                  </a:lnTo>
                  <a:lnTo>
                    <a:pt x="416" y="154"/>
                  </a:lnTo>
                  <a:lnTo>
                    <a:pt x="413" y="159"/>
                  </a:lnTo>
                  <a:lnTo>
                    <a:pt x="413" y="161"/>
                  </a:lnTo>
                  <a:lnTo>
                    <a:pt x="413" y="166"/>
                  </a:lnTo>
                  <a:lnTo>
                    <a:pt x="413" y="168"/>
                  </a:lnTo>
                  <a:lnTo>
                    <a:pt x="413" y="173"/>
                  </a:lnTo>
                  <a:lnTo>
                    <a:pt x="413" y="175"/>
                  </a:lnTo>
                  <a:lnTo>
                    <a:pt x="411" y="180"/>
                  </a:lnTo>
                  <a:lnTo>
                    <a:pt x="411" y="182"/>
                  </a:lnTo>
                  <a:lnTo>
                    <a:pt x="411" y="187"/>
                  </a:lnTo>
                  <a:lnTo>
                    <a:pt x="408" y="192"/>
                  </a:lnTo>
                  <a:lnTo>
                    <a:pt x="408" y="194"/>
                  </a:lnTo>
                  <a:lnTo>
                    <a:pt x="406" y="199"/>
                  </a:lnTo>
                  <a:lnTo>
                    <a:pt x="406" y="201"/>
                  </a:lnTo>
                  <a:lnTo>
                    <a:pt x="404" y="206"/>
                  </a:lnTo>
                  <a:lnTo>
                    <a:pt x="404" y="211"/>
                  </a:lnTo>
                  <a:lnTo>
                    <a:pt x="401" y="213"/>
                  </a:lnTo>
                  <a:lnTo>
                    <a:pt x="401" y="218"/>
                  </a:lnTo>
                  <a:lnTo>
                    <a:pt x="399" y="220"/>
                  </a:lnTo>
                  <a:lnTo>
                    <a:pt x="397" y="225"/>
                  </a:lnTo>
                  <a:lnTo>
                    <a:pt x="397" y="227"/>
                  </a:lnTo>
                  <a:lnTo>
                    <a:pt x="394" y="232"/>
                  </a:lnTo>
                  <a:lnTo>
                    <a:pt x="392" y="234"/>
                  </a:lnTo>
                  <a:lnTo>
                    <a:pt x="390" y="239"/>
                  </a:lnTo>
                  <a:lnTo>
                    <a:pt x="387" y="241"/>
                  </a:lnTo>
                  <a:lnTo>
                    <a:pt x="385" y="244"/>
                  </a:lnTo>
                  <a:lnTo>
                    <a:pt x="385" y="248"/>
                  </a:lnTo>
                  <a:lnTo>
                    <a:pt x="383" y="251"/>
                  </a:lnTo>
                  <a:lnTo>
                    <a:pt x="380" y="255"/>
                  </a:lnTo>
                  <a:lnTo>
                    <a:pt x="378" y="258"/>
                  </a:lnTo>
                  <a:lnTo>
                    <a:pt x="373" y="260"/>
                  </a:lnTo>
                  <a:lnTo>
                    <a:pt x="371" y="265"/>
                  </a:lnTo>
                  <a:lnTo>
                    <a:pt x="368" y="267"/>
                  </a:lnTo>
                  <a:lnTo>
                    <a:pt x="366" y="270"/>
                  </a:lnTo>
                  <a:lnTo>
                    <a:pt x="364" y="272"/>
                  </a:lnTo>
                  <a:lnTo>
                    <a:pt x="361" y="277"/>
                  </a:lnTo>
                  <a:lnTo>
                    <a:pt x="357" y="279"/>
                  </a:lnTo>
                  <a:lnTo>
                    <a:pt x="354" y="281"/>
                  </a:lnTo>
                  <a:lnTo>
                    <a:pt x="349" y="284"/>
                  </a:lnTo>
                  <a:lnTo>
                    <a:pt x="347" y="289"/>
                  </a:lnTo>
                  <a:lnTo>
                    <a:pt x="345" y="291"/>
                  </a:lnTo>
                  <a:lnTo>
                    <a:pt x="345" y="291"/>
                  </a:lnTo>
                  <a:lnTo>
                    <a:pt x="347" y="291"/>
                  </a:lnTo>
                  <a:lnTo>
                    <a:pt x="349" y="291"/>
                  </a:lnTo>
                  <a:lnTo>
                    <a:pt x="349" y="293"/>
                  </a:lnTo>
                  <a:lnTo>
                    <a:pt x="352" y="293"/>
                  </a:lnTo>
                  <a:lnTo>
                    <a:pt x="354" y="293"/>
                  </a:lnTo>
                  <a:lnTo>
                    <a:pt x="354" y="293"/>
                  </a:lnTo>
                  <a:lnTo>
                    <a:pt x="357" y="293"/>
                  </a:lnTo>
                  <a:lnTo>
                    <a:pt x="359" y="293"/>
                  </a:lnTo>
                  <a:lnTo>
                    <a:pt x="361" y="293"/>
                  </a:lnTo>
                  <a:lnTo>
                    <a:pt x="361" y="293"/>
                  </a:lnTo>
                  <a:lnTo>
                    <a:pt x="364" y="293"/>
                  </a:lnTo>
                  <a:lnTo>
                    <a:pt x="366" y="293"/>
                  </a:lnTo>
                  <a:lnTo>
                    <a:pt x="368" y="293"/>
                  </a:lnTo>
                  <a:lnTo>
                    <a:pt x="368" y="293"/>
                  </a:lnTo>
                  <a:lnTo>
                    <a:pt x="371" y="293"/>
                  </a:lnTo>
                  <a:lnTo>
                    <a:pt x="373" y="293"/>
                  </a:lnTo>
                  <a:lnTo>
                    <a:pt x="375" y="293"/>
                  </a:lnTo>
                  <a:lnTo>
                    <a:pt x="375" y="293"/>
                  </a:lnTo>
                  <a:lnTo>
                    <a:pt x="378" y="293"/>
                  </a:lnTo>
                  <a:lnTo>
                    <a:pt x="380" y="293"/>
                  </a:lnTo>
                  <a:lnTo>
                    <a:pt x="380" y="293"/>
                  </a:lnTo>
                  <a:lnTo>
                    <a:pt x="383" y="293"/>
                  </a:lnTo>
                  <a:lnTo>
                    <a:pt x="383" y="293"/>
                  </a:lnTo>
                  <a:lnTo>
                    <a:pt x="385" y="293"/>
                  </a:lnTo>
                  <a:lnTo>
                    <a:pt x="385" y="293"/>
                  </a:lnTo>
                  <a:lnTo>
                    <a:pt x="385" y="293"/>
                  </a:lnTo>
                  <a:lnTo>
                    <a:pt x="385" y="293"/>
                  </a:lnTo>
                  <a:lnTo>
                    <a:pt x="387" y="293"/>
                  </a:lnTo>
                  <a:lnTo>
                    <a:pt x="387" y="293"/>
                  </a:lnTo>
                  <a:lnTo>
                    <a:pt x="387" y="293"/>
                  </a:lnTo>
                  <a:lnTo>
                    <a:pt x="387" y="293"/>
                  </a:lnTo>
                  <a:lnTo>
                    <a:pt x="387" y="293"/>
                  </a:lnTo>
                  <a:lnTo>
                    <a:pt x="387" y="293"/>
                  </a:lnTo>
                  <a:lnTo>
                    <a:pt x="390" y="293"/>
                  </a:lnTo>
                  <a:lnTo>
                    <a:pt x="390" y="293"/>
                  </a:lnTo>
                  <a:lnTo>
                    <a:pt x="390" y="293"/>
                  </a:lnTo>
                  <a:lnTo>
                    <a:pt x="390" y="293"/>
                  </a:lnTo>
                  <a:lnTo>
                    <a:pt x="390" y="293"/>
                  </a:lnTo>
                  <a:lnTo>
                    <a:pt x="392" y="293"/>
                  </a:lnTo>
                  <a:lnTo>
                    <a:pt x="392" y="293"/>
                  </a:lnTo>
                  <a:lnTo>
                    <a:pt x="392" y="293"/>
                  </a:lnTo>
                  <a:lnTo>
                    <a:pt x="397" y="291"/>
                  </a:lnTo>
                  <a:lnTo>
                    <a:pt x="399" y="291"/>
                  </a:lnTo>
                  <a:lnTo>
                    <a:pt x="404" y="289"/>
                  </a:lnTo>
                  <a:lnTo>
                    <a:pt x="406" y="289"/>
                  </a:lnTo>
                  <a:lnTo>
                    <a:pt x="411" y="286"/>
                  </a:lnTo>
                  <a:lnTo>
                    <a:pt x="413" y="286"/>
                  </a:lnTo>
                  <a:lnTo>
                    <a:pt x="418" y="284"/>
                  </a:lnTo>
                  <a:lnTo>
                    <a:pt x="420" y="284"/>
                  </a:lnTo>
                  <a:lnTo>
                    <a:pt x="425" y="281"/>
                  </a:lnTo>
                  <a:lnTo>
                    <a:pt x="427" y="279"/>
                  </a:lnTo>
                  <a:lnTo>
                    <a:pt x="430" y="277"/>
                  </a:lnTo>
                  <a:lnTo>
                    <a:pt x="434" y="274"/>
                  </a:lnTo>
                  <a:lnTo>
                    <a:pt x="437" y="272"/>
                  </a:lnTo>
                  <a:lnTo>
                    <a:pt x="439" y="272"/>
                  </a:lnTo>
                  <a:lnTo>
                    <a:pt x="444" y="270"/>
                  </a:lnTo>
                  <a:lnTo>
                    <a:pt x="446" y="267"/>
                  </a:lnTo>
                  <a:lnTo>
                    <a:pt x="449" y="263"/>
                  </a:lnTo>
                  <a:lnTo>
                    <a:pt x="451" y="260"/>
                  </a:lnTo>
                  <a:lnTo>
                    <a:pt x="453" y="258"/>
                  </a:lnTo>
                  <a:lnTo>
                    <a:pt x="456" y="255"/>
                  </a:lnTo>
                  <a:lnTo>
                    <a:pt x="458" y="253"/>
                  </a:lnTo>
                  <a:lnTo>
                    <a:pt x="460" y="251"/>
                  </a:lnTo>
                  <a:lnTo>
                    <a:pt x="463" y="246"/>
                  </a:lnTo>
                  <a:lnTo>
                    <a:pt x="465" y="244"/>
                  </a:lnTo>
                  <a:lnTo>
                    <a:pt x="468" y="241"/>
                  </a:lnTo>
                  <a:lnTo>
                    <a:pt x="470" y="237"/>
                  </a:lnTo>
                  <a:lnTo>
                    <a:pt x="472" y="234"/>
                  </a:lnTo>
                  <a:lnTo>
                    <a:pt x="472" y="232"/>
                  </a:lnTo>
                  <a:lnTo>
                    <a:pt x="475" y="227"/>
                  </a:lnTo>
                  <a:lnTo>
                    <a:pt x="477" y="225"/>
                  </a:lnTo>
                  <a:lnTo>
                    <a:pt x="477" y="220"/>
                  </a:lnTo>
                  <a:lnTo>
                    <a:pt x="479" y="218"/>
                  </a:ln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1" name="Freeform 7"/>
            <p:cNvSpPr/>
            <p:nvPr/>
          </p:nvSpPr>
          <p:spPr bwMode="auto">
            <a:xfrm>
              <a:off x="2734" y="1759"/>
              <a:ext cx="43" cy="55"/>
            </a:xfrm>
            <a:custGeom>
              <a:avLst/>
              <a:gdLst>
                <a:gd name="T0" fmla="*/ 36 w 43"/>
                <a:gd name="T1" fmla="*/ 21 h 55"/>
                <a:gd name="T2" fmla="*/ 7 w 43"/>
                <a:gd name="T3" fmla="*/ 21 h 55"/>
                <a:gd name="T4" fmla="*/ 7 w 43"/>
                <a:gd name="T5" fmla="*/ 0 h 55"/>
                <a:gd name="T6" fmla="*/ 0 w 43"/>
                <a:gd name="T7" fmla="*/ 0 h 55"/>
                <a:gd name="T8" fmla="*/ 0 w 43"/>
                <a:gd name="T9" fmla="*/ 55 h 55"/>
                <a:gd name="T10" fmla="*/ 7 w 43"/>
                <a:gd name="T11" fmla="*/ 55 h 55"/>
                <a:gd name="T12" fmla="*/ 7 w 43"/>
                <a:gd name="T13" fmla="*/ 29 h 55"/>
                <a:gd name="T14" fmla="*/ 36 w 43"/>
                <a:gd name="T15" fmla="*/ 29 h 55"/>
                <a:gd name="T16" fmla="*/ 36 w 43"/>
                <a:gd name="T17" fmla="*/ 55 h 55"/>
                <a:gd name="T18" fmla="*/ 43 w 43"/>
                <a:gd name="T19" fmla="*/ 55 h 55"/>
                <a:gd name="T20" fmla="*/ 43 w 43"/>
                <a:gd name="T21" fmla="*/ 0 h 55"/>
                <a:gd name="T22" fmla="*/ 36 w 43"/>
                <a:gd name="T23" fmla="*/ 0 h 55"/>
                <a:gd name="T24" fmla="*/ 36 w 43"/>
                <a:gd name="T25" fmla="*/ 2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55">
                  <a:moveTo>
                    <a:pt x="36" y="21"/>
                  </a:moveTo>
                  <a:lnTo>
                    <a:pt x="7" y="21"/>
                  </a:lnTo>
                  <a:lnTo>
                    <a:pt x="7" y="0"/>
                  </a:lnTo>
                  <a:lnTo>
                    <a:pt x="0" y="0"/>
                  </a:lnTo>
                  <a:lnTo>
                    <a:pt x="0" y="55"/>
                  </a:lnTo>
                  <a:lnTo>
                    <a:pt x="7" y="55"/>
                  </a:lnTo>
                  <a:lnTo>
                    <a:pt x="7" y="29"/>
                  </a:lnTo>
                  <a:lnTo>
                    <a:pt x="36" y="29"/>
                  </a:lnTo>
                  <a:lnTo>
                    <a:pt x="36" y="55"/>
                  </a:lnTo>
                  <a:lnTo>
                    <a:pt x="43" y="55"/>
                  </a:lnTo>
                  <a:lnTo>
                    <a:pt x="43" y="0"/>
                  </a:lnTo>
                  <a:lnTo>
                    <a:pt x="36" y="0"/>
                  </a:lnTo>
                  <a:lnTo>
                    <a:pt x="36" y="2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2" name="Freeform 8"/>
            <p:cNvSpPr/>
            <p:nvPr/>
          </p:nvSpPr>
          <p:spPr bwMode="auto">
            <a:xfrm>
              <a:off x="2789" y="1759"/>
              <a:ext cx="40" cy="55"/>
            </a:xfrm>
            <a:custGeom>
              <a:avLst/>
              <a:gdLst>
                <a:gd name="T0" fmla="*/ 35 w 40"/>
                <a:gd name="T1" fmla="*/ 43 h 55"/>
                <a:gd name="T2" fmla="*/ 7 w 40"/>
                <a:gd name="T3" fmla="*/ 0 h 55"/>
                <a:gd name="T4" fmla="*/ 0 w 40"/>
                <a:gd name="T5" fmla="*/ 0 h 55"/>
                <a:gd name="T6" fmla="*/ 0 w 40"/>
                <a:gd name="T7" fmla="*/ 55 h 55"/>
                <a:gd name="T8" fmla="*/ 4 w 40"/>
                <a:gd name="T9" fmla="*/ 55 h 55"/>
                <a:gd name="T10" fmla="*/ 4 w 40"/>
                <a:gd name="T11" fmla="*/ 12 h 55"/>
                <a:gd name="T12" fmla="*/ 35 w 40"/>
                <a:gd name="T13" fmla="*/ 55 h 55"/>
                <a:gd name="T14" fmla="*/ 40 w 40"/>
                <a:gd name="T15" fmla="*/ 55 h 55"/>
                <a:gd name="T16" fmla="*/ 40 w 40"/>
                <a:gd name="T17" fmla="*/ 0 h 55"/>
                <a:gd name="T18" fmla="*/ 35 w 40"/>
                <a:gd name="T19" fmla="*/ 0 h 55"/>
                <a:gd name="T20" fmla="*/ 35 w 40"/>
                <a:gd name="T21" fmla="*/ 4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55">
                  <a:moveTo>
                    <a:pt x="35" y="43"/>
                  </a:moveTo>
                  <a:lnTo>
                    <a:pt x="7" y="0"/>
                  </a:lnTo>
                  <a:lnTo>
                    <a:pt x="0" y="0"/>
                  </a:lnTo>
                  <a:lnTo>
                    <a:pt x="0" y="55"/>
                  </a:lnTo>
                  <a:lnTo>
                    <a:pt x="4" y="55"/>
                  </a:lnTo>
                  <a:lnTo>
                    <a:pt x="4" y="12"/>
                  </a:lnTo>
                  <a:lnTo>
                    <a:pt x="35" y="55"/>
                  </a:lnTo>
                  <a:lnTo>
                    <a:pt x="40" y="55"/>
                  </a:lnTo>
                  <a:lnTo>
                    <a:pt x="40" y="0"/>
                  </a:lnTo>
                  <a:lnTo>
                    <a:pt x="35" y="0"/>
                  </a:lnTo>
                  <a:lnTo>
                    <a:pt x="35" y="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3" name="Freeform 9"/>
            <p:cNvSpPr>
              <a:spLocks noEditPoints="1"/>
            </p:cNvSpPr>
            <p:nvPr/>
          </p:nvSpPr>
          <p:spPr bwMode="auto">
            <a:xfrm>
              <a:off x="2330" y="1508"/>
              <a:ext cx="263" cy="213"/>
            </a:xfrm>
            <a:custGeom>
              <a:avLst/>
              <a:gdLst>
                <a:gd name="T0" fmla="*/ 260 w 263"/>
                <a:gd name="T1" fmla="*/ 69 h 213"/>
                <a:gd name="T2" fmla="*/ 260 w 263"/>
                <a:gd name="T3" fmla="*/ 52 h 213"/>
                <a:gd name="T4" fmla="*/ 255 w 263"/>
                <a:gd name="T5" fmla="*/ 34 h 213"/>
                <a:gd name="T6" fmla="*/ 244 w 263"/>
                <a:gd name="T7" fmla="*/ 17 h 213"/>
                <a:gd name="T8" fmla="*/ 227 w 263"/>
                <a:gd name="T9" fmla="*/ 8 h 213"/>
                <a:gd name="T10" fmla="*/ 203 w 263"/>
                <a:gd name="T11" fmla="*/ 3 h 213"/>
                <a:gd name="T12" fmla="*/ 151 w 263"/>
                <a:gd name="T13" fmla="*/ 0 h 213"/>
                <a:gd name="T14" fmla="*/ 121 w 263"/>
                <a:gd name="T15" fmla="*/ 3 h 213"/>
                <a:gd name="T16" fmla="*/ 104 w 263"/>
                <a:gd name="T17" fmla="*/ 8 h 213"/>
                <a:gd name="T18" fmla="*/ 88 w 263"/>
                <a:gd name="T19" fmla="*/ 15 h 213"/>
                <a:gd name="T20" fmla="*/ 59 w 263"/>
                <a:gd name="T21" fmla="*/ 34 h 213"/>
                <a:gd name="T22" fmla="*/ 40 w 263"/>
                <a:gd name="T23" fmla="*/ 55 h 213"/>
                <a:gd name="T24" fmla="*/ 114 w 263"/>
                <a:gd name="T25" fmla="*/ 64 h 213"/>
                <a:gd name="T26" fmla="*/ 125 w 263"/>
                <a:gd name="T27" fmla="*/ 55 h 213"/>
                <a:gd name="T28" fmla="*/ 140 w 263"/>
                <a:gd name="T29" fmla="*/ 48 h 213"/>
                <a:gd name="T30" fmla="*/ 156 w 263"/>
                <a:gd name="T31" fmla="*/ 48 h 213"/>
                <a:gd name="T32" fmla="*/ 175 w 263"/>
                <a:gd name="T33" fmla="*/ 52 h 213"/>
                <a:gd name="T34" fmla="*/ 180 w 263"/>
                <a:gd name="T35" fmla="*/ 60 h 213"/>
                <a:gd name="T36" fmla="*/ 177 w 263"/>
                <a:gd name="T37" fmla="*/ 69 h 213"/>
                <a:gd name="T38" fmla="*/ 159 w 263"/>
                <a:gd name="T39" fmla="*/ 79 h 213"/>
                <a:gd name="T40" fmla="*/ 135 w 263"/>
                <a:gd name="T41" fmla="*/ 86 h 213"/>
                <a:gd name="T42" fmla="*/ 102 w 263"/>
                <a:gd name="T43" fmla="*/ 90 h 213"/>
                <a:gd name="T44" fmla="*/ 64 w 263"/>
                <a:gd name="T45" fmla="*/ 100 h 213"/>
                <a:gd name="T46" fmla="*/ 36 w 263"/>
                <a:gd name="T47" fmla="*/ 112 h 213"/>
                <a:gd name="T48" fmla="*/ 17 w 263"/>
                <a:gd name="T49" fmla="*/ 126 h 213"/>
                <a:gd name="T50" fmla="*/ 5 w 263"/>
                <a:gd name="T51" fmla="*/ 145 h 213"/>
                <a:gd name="T52" fmla="*/ 0 w 263"/>
                <a:gd name="T53" fmla="*/ 161 h 213"/>
                <a:gd name="T54" fmla="*/ 0 w 263"/>
                <a:gd name="T55" fmla="*/ 173 h 213"/>
                <a:gd name="T56" fmla="*/ 5 w 263"/>
                <a:gd name="T57" fmla="*/ 190 h 213"/>
                <a:gd name="T58" fmla="*/ 14 w 263"/>
                <a:gd name="T59" fmla="*/ 201 h 213"/>
                <a:gd name="T60" fmla="*/ 24 w 263"/>
                <a:gd name="T61" fmla="*/ 209 h 213"/>
                <a:gd name="T62" fmla="*/ 38 w 263"/>
                <a:gd name="T63" fmla="*/ 213 h 213"/>
                <a:gd name="T64" fmla="*/ 55 w 263"/>
                <a:gd name="T65" fmla="*/ 213 h 213"/>
                <a:gd name="T66" fmla="*/ 81 w 263"/>
                <a:gd name="T67" fmla="*/ 213 h 213"/>
                <a:gd name="T68" fmla="*/ 107 w 263"/>
                <a:gd name="T69" fmla="*/ 206 h 213"/>
                <a:gd name="T70" fmla="*/ 121 w 263"/>
                <a:gd name="T71" fmla="*/ 199 h 213"/>
                <a:gd name="T72" fmla="*/ 142 w 263"/>
                <a:gd name="T73" fmla="*/ 187 h 213"/>
                <a:gd name="T74" fmla="*/ 142 w 263"/>
                <a:gd name="T75" fmla="*/ 192 h 213"/>
                <a:gd name="T76" fmla="*/ 147 w 263"/>
                <a:gd name="T77" fmla="*/ 206 h 213"/>
                <a:gd name="T78" fmla="*/ 222 w 263"/>
                <a:gd name="T79" fmla="*/ 209 h 213"/>
                <a:gd name="T80" fmla="*/ 220 w 263"/>
                <a:gd name="T81" fmla="*/ 197 h 213"/>
                <a:gd name="T82" fmla="*/ 232 w 263"/>
                <a:gd name="T83" fmla="*/ 159 h 213"/>
                <a:gd name="T84" fmla="*/ 251 w 263"/>
                <a:gd name="T85" fmla="*/ 97 h 213"/>
                <a:gd name="T86" fmla="*/ 154 w 263"/>
                <a:gd name="T87" fmla="*/ 140 h 213"/>
                <a:gd name="T88" fmla="*/ 144 w 263"/>
                <a:gd name="T89" fmla="*/ 152 h 213"/>
                <a:gd name="T90" fmla="*/ 135 w 263"/>
                <a:gd name="T91" fmla="*/ 159 h 213"/>
                <a:gd name="T92" fmla="*/ 123 w 263"/>
                <a:gd name="T93" fmla="*/ 166 h 213"/>
                <a:gd name="T94" fmla="*/ 102 w 263"/>
                <a:gd name="T95" fmla="*/ 171 h 213"/>
                <a:gd name="T96" fmla="*/ 90 w 263"/>
                <a:gd name="T97" fmla="*/ 168 h 213"/>
                <a:gd name="T98" fmla="*/ 83 w 263"/>
                <a:gd name="T99" fmla="*/ 161 h 213"/>
                <a:gd name="T100" fmla="*/ 81 w 263"/>
                <a:gd name="T101" fmla="*/ 154 h 213"/>
                <a:gd name="T102" fmla="*/ 83 w 263"/>
                <a:gd name="T103" fmla="*/ 147 h 213"/>
                <a:gd name="T104" fmla="*/ 88 w 263"/>
                <a:gd name="T105" fmla="*/ 140 h 213"/>
                <a:gd name="T106" fmla="*/ 104 w 263"/>
                <a:gd name="T107" fmla="*/ 128 h 213"/>
                <a:gd name="T108" fmla="*/ 128 w 263"/>
                <a:gd name="T109" fmla="*/ 121 h 213"/>
                <a:gd name="T110" fmla="*/ 166 w 263"/>
                <a:gd name="T111" fmla="*/ 11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3" h="213">
                  <a:moveTo>
                    <a:pt x="253" y="93"/>
                  </a:moveTo>
                  <a:lnTo>
                    <a:pt x="255" y="88"/>
                  </a:lnTo>
                  <a:lnTo>
                    <a:pt x="255" y="83"/>
                  </a:lnTo>
                  <a:lnTo>
                    <a:pt x="258" y="79"/>
                  </a:lnTo>
                  <a:lnTo>
                    <a:pt x="260" y="74"/>
                  </a:lnTo>
                  <a:lnTo>
                    <a:pt x="258" y="74"/>
                  </a:lnTo>
                  <a:lnTo>
                    <a:pt x="260" y="71"/>
                  </a:lnTo>
                  <a:lnTo>
                    <a:pt x="260" y="69"/>
                  </a:lnTo>
                  <a:lnTo>
                    <a:pt x="260" y="67"/>
                  </a:lnTo>
                  <a:lnTo>
                    <a:pt x="260" y="64"/>
                  </a:lnTo>
                  <a:lnTo>
                    <a:pt x="260" y="64"/>
                  </a:lnTo>
                  <a:lnTo>
                    <a:pt x="263" y="62"/>
                  </a:lnTo>
                  <a:lnTo>
                    <a:pt x="263" y="60"/>
                  </a:lnTo>
                  <a:lnTo>
                    <a:pt x="263" y="57"/>
                  </a:lnTo>
                  <a:lnTo>
                    <a:pt x="263" y="55"/>
                  </a:lnTo>
                  <a:lnTo>
                    <a:pt x="260" y="52"/>
                  </a:lnTo>
                  <a:lnTo>
                    <a:pt x="260" y="50"/>
                  </a:lnTo>
                  <a:lnTo>
                    <a:pt x="260" y="48"/>
                  </a:lnTo>
                  <a:lnTo>
                    <a:pt x="260" y="45"/>
                  </a:lnTo>
                  <a:lnTo>
                    <a:pt x="260" y="43"/>
                  </a:lnTo>
                  <a:lnTo>
                    <a:pt x="258" y="41"/>
                  </a:lnTo>
                  <a:lnTo>
                    <a:pt x="258" y="38"/>
                  </a:lnTo>
                  <a:lnTo>
                    <a:pt x="258" y="36"/>
                  </a:lnTo>
                  <a:lnTo>
                    <a:pt x="255" y="34"/>
                  </a:lnTo>
                  <a:lnTo>
                    <a:pt x="255" y="31"/>
                  </a:lnTo>
                  <a:lnTo>
                    <a:pt x="253" y="29"/>
                  </a:lnTo>
                  <a:lnTo>
                    <a:pt x="253" y="26"/>
                  </a:lnTo>
                  <a:lnTo>
                    <a:pt x="251" y="24"/>
                  </a:lnTo>
                  <a:lnTo>
                    <a:pt x="248" y="22"/>
                  </a:lnTo>
                  <a:lnTo>
                    <a:pt x="248" y="22"/>
                  </a:lnTo>
                  <a:lnTo>
                    <a:pt x="246" y="19"/>
                  </a:lnTo>
                  <a:lnTo>
                    <a:pt x="244" y="17"/>
                  </a:lnTo>
                  <a:lnTo>
                    <a:pt x="241" y="15"/>
                  </a:lnTo>
                  <a:lnTo>
                    <a:pt x="241" y="15"/>
                  </a:lnTo>
                  <a:lnTo>
                    <a:pt x="239" y="12"/>
                  </a:lnTo>
                  <a:lnTo>
                    <a:pt x="237" y="12"/>
                  </a:lnTo>
                  <a:lnTo>
                    <a:pt x="234" y="10"/>
                  </a:lnTo>
                  <a:lnTo>
                    <a:pt x="232" y="10"/>
                  </a:lnTo>
                  <a:lnTo>
                    <a:pt x="229" y="8"/>
                  </a:lnTo>
                  <a:lnTo>
                    <a:pt x="227" y="8"/>
                  </a:lnTo>
                  <a:lnTo>
                    <a:pt x="225" y="5"/>
                  </a:lnTo>
                  <a:lnTo>
                    <a:pt x="222" y="5"/>
                  </a:lnTo>
                  <a:lnTo>
                    <a:pt x="220" y="5"/>
                  </a:lnTo>
                  <a:lnTo>
                    <a:pt x="218" y="3"/>
                  </a:lnTo>
                  <a:lnTo>
                    <a:pt x="215" y="3"/>
                  </a:lnTo>
                  <a:lnTo>
                    <a:pt x="213" y="3"/>
                  </a:lnTo>
                  <a:lnTo>
                    <a:pt x="208" y="3"/>
                  </a:lnTo>
                  <a:lnTo>
                    <a:pt x="203" y="3"/>
                  </a:lnTo>
                  <a:lnTo>
                    <a:pt x="196" y="0"/>
                  </a:lnTo>
                  <a:lnTo>
                    <a:pt x="192" y="0"/>
                  </a:lnTo>
                  <a:lnTo>
                    <a:pt x="185" y="0"/>
                  </a:lnTo>
                  <a:lnTo>
                    <a:pt x="177" y="0"/>
                  </a:lnTo>
                  <a:lnTo>
                    <a:pt x="170" y="0"/>
                  </a:lnTo>
                  <a:lnTo>
                    <a:pt x="163" y="0"/>
                  </a:lnTo>
                  <a:lnTo>
                    <a:pt x="159" y="0"/>
                  </a:lnTo>
                  <a:lnTo>
                    <a:pt x="151" y="0"/>
                  </a:lnTo>
                  <a:lnTo>
                    <a:pt x="147" y="0"/>
                  </a:lnTo>
                  <a:lnTo>
                    <a:pt x="142" y="0"/>
                  </a:lnTo>
                  <a:lnTo>
                    <a:pt x="137" y="0"/>
                  </a:lnTo>
                  <a:lnTo>
                    <a:pt x="133" y="0"/>
                  </a:lnTo>
                  <a:lnTo>
                    <a:pt x="128" y="3"/>
                  </a:lnTo>
                  <a:lnTo>
                    <a:pt x="123" y="3"/>
                  </a:lnTo>
                  <a:lnTo>
                    <a:pt x="123" y="3"/>
                  </a:lnTo>
                  <a:lnTo>
                    <a:pt x="121" y="3"/>
                  </a:lnTo>
                  <a:lnTo>
                    <a:pt x="118" y="3"/>
                  </a:lnTo>
                  <a:lnTo>
                    <a:pt x="116" y="3"/>
                  </a:lnTo>
                  <a:lnTo>
                    <a:pt x="114" y="3"/>
                  </a:lnTo>
                  <a:lnTo>
                    <a:pt x="111" y="5"/>
                  </a:lnTo>
                  <a:lnTo>
                    <a:pt x="109" y="5"/>
                  </a:lnTo>
                  <a:lnTo>
                    <a:pt x="107" y="5"/>
                  </a:lnTo>
                  <a:lnTo>
                    <a:pt x="104" y="5"/>
                  </a:lnTo>
                  <a:lnTo>
                    <a:pt x="104" y="8"/>
                  </a:lnTo>
                  <a:lnTo>
                    <a:pt x="102" y="8"/>
                  </a:lnTo>
                  <a:lnTo>
                    <a:pt x="99" y="8"/>
                  </a:lnTo>
                  <a:lnTo>
                    <a:pt x="97" y="10"/>
                  </a:lnTo>
                  <a:lnTo>
                    <a:pt x="95" y="10"/>
                  </a:lnTo>
                  <a:lnTo>
                    <a:pt x="92" y="12"/>
                  </a:lnTo>
                  <a:lnTo>
                    <a:pt x="90" y="12"/>
                  </a:lnTo>
                  <a:lnTo>
                    <a:pt x="88" y="12"/>
                  </a:lnTo>
                  <a:lnTo>
                    <a:pt x="88" y="15"/>
                  </a:lnTo>
                  <a:lnTo>
                    <a:pt x="83" y="17"/>
                  </a:lnTo>
                  <a:lnTo>
                    <a:pt x="78" y="17"/>
                  </a:lnTo>
                  <a:lnTo>
                    <a:pt x="76" y="19"/>
                  </a:lnTo>
                  <a:lnTo>
                    <a:pt x="71" y="22"/>
                  </a:lnTo>
                  <a:lnTo>
                    <a:pt x="69" y="24"/>
                  </a:lnTo>
                  <a:lnTo>
                    <a:pt x="66" y="29"/>
                  </a:lnTo>
                  <a:lnTo>
                    <a:pt x="62" y="31"/>
                  </a:lnTo>
                  <a:lnTo>
                    <a:pt x="59" y="34"/>
                  </a:lnTo>
                  <a:lnTo>
                    <a:pt x="57" y="36"/>
                  </a:lnTo>
                  <a:lnTo>
                    <a:pt x="52" y="38"/>
                  </a:lnTo>
                  <a:lnTo>
                    <a:pt x="50" y="43"/>
                  </a:lnTo>
                  <a:lnTo>
                    <a:pt x="47" y="45"/>
                  </a:lnTo>
                  <a:lnTo>
                    <a:pt x="45" y="48"/>
                  </a:lnTo>
                  <a:lnTo>
                    <a:pt x="45" y="50"/>
                  </a:lnTo>
                  <a:lnTo>
                    <a:pt x="43" y="52"/>
                  </a:lnTo>
                  <a:lnTo>
                    <a:pt x="40" y="55"/>
                  </a:lnTo>
                  <a:lnTo>
                    <a:pt x="40" y="57"/>
                  </a:lnTo>
                  <a:lnTo>
                    <a:pt x="38" y="57"/>
                  </a:lnTo>
                  <a:lnTo>
                    <a:pt x="38" y="60"/>
                  </a:lnTo>
                  <a:lnTo>
                    <a:pt x="36" y="62"/>
                  </a:lnTo>
                  <a:lnTo>
                    <a:pt x="109" y="71"/>
                  </a:lnTo>
                  <a:lnTo>
                    <a:pt x="111" y="69"/>
                  </a:lnTo>
                  <a:lnTo>
                    <a:pt x="114" y="67"/>
                  </a:lnTo>
                  <a:lnTo>
                    <a:pt x="114" y="64"/>
                  </a:lnTo>
                  <a:lnTo>
                    <a:pt x="116" y="62"/>
                  </a:lnTo>
                  <a:lnTo>
                    <a:pt x="118" y="62"/>
                  </a:lnTo>
                  <a:lnTo>
                    <a:pt x="121" y="60"/>
                  </a:lnTo>
                  <a:lnTo>
                    <a:pt x="121" y="57"/>
                  </a:lnTo>
                  <a:lnTo>
                    <a:pt x="123" y="57"/>
                  </a:lnTo>
                  <a:lnTo>
                    <a:pt x="123" y="57"/>
                  </a:lnTo>
                  <a:lnTo>
                    <a:pt x="125" y="55"/>
                  </a:lnTo>
                  <a:lnTo>
                    <a:pt x="125" y="55"/>
                  </a:lnTo>
                  <a:lnTo>
                    <a:pt x="128" y="55"/>
                  </a:lnTo>
                  <a:lnTo>
                    <a:pt x="130" y="52"/>
                  </a:lnTo>
                  <a:lnTo>
                    <a:pt x="130" y="52"/>
                  </a:lnTo>
                  <a:lnTo>
                    <a:pt x="133" y="52"/>
                  </a:lnTo>
                  <a:lnTo>
                    <a:pt x="135" y="50"/>
                  </a:lnTo>
                  <a:lnTo>
                    <a:pt x="137" y="50"/>
                  </a:lnTo>
                  <a:lnTo>
                    <a:pt x="137" y="50"/>
                  </a:lnTo>
                  <a:lnTo>
                    <a:pt x="140" y="48"/>
                  </a:lnTo>
                  <a:lnTo>
                    <a:pt x="142" y="48"/>
                  </a:lnTo>
                  <a:lnTo>
                    <a:pt x="144" y="48"/>
                  </a:lnTo>
                  <a:lnTo>
                    <a:pt x="147" y="48"/>
                  </a:lnTo>
                  <a:lnTo>
                    <a:pt x="149" y="48"/>
                  </a:lnTo>
                  <a:lnTo>
                    <a:pt x="151" y="48"/>
                  </a:lnTo>
                  <a:lnTo>
                    <a:pt x="154" y="48"/>
                  </a:lnTo>
                  <a:lnTo>
                    <a:pt x="154" y="48"/>
                  </a:lnTo>
                  <a:lnTo>
                    <a:pt x="156" y="48"/>
                  </a:lnTo>
                  <a:lnTo>
                    <a:pt x="159" y="48"/>
                  </a:lnTo>
                  <a:lnTo>
                    <a:pt x="161" y="48"/>
                  </a:lnTo>
                  <a:lnTo>
                    <a:pt x="163" y="48"/>
                  </a:lnTo>
                  <a:lnTo>
                    <a:pt x="166" y="50"/>
                  </a:lnTo>
                  <a:lnTo>
                    <a:pt x="168" y="50"/>
                  </a:lnTo>
                  <a:lnTo>
                    <a:pt x="173" y="50"/>
                  </a:lnTo>
                  <a:lnTo>
                    <a:pt x="175" y="52"/>
                  </a:lnTo>
                  <a:lnTo>
                    <a:pt x="175" y="52"/>
                  </a:lnTo>
                  <a:lnTo>
                    <a:pt x="177" y="52"/>
                  </a:lnTo>
                  <a:lnTo>
                    <a:pt x="177" y="52"/>
                  </a:lnTo>
                  <a:lnTo>
                    <a:pt x="180" y="55"/>
                  </a:lnTo>
                  <a:lnTo>
                    <a:pt x="180" y="55"/>
                  </a:lnTo>
                  <a:lnTo>
                    <a:pt x="180" y="57"/>
                  </a:lnTo>
                  <a:lnTo>
                    <a:pt x="180" y="57"/>
                  </a:lnTo>
                  <a:lnTo>
                    <a:pt x="180" y="60"/>
                  </a:lnTo>
                  <a:lnTo>
                    <a:pt x="180" y="60"/>
                  </a:lnTo>
                  <a:lnTo>
                    <a:pt x="180" y="62"/>
                  </a:lnTo>
                  <a:lnTo>
                    <a:pt x="180" y="62"/>
                  </a:lnTo>
                  <a:lnTo>
                    <a:pt x="180" y="64"/>
                  </a:lnTo>
                  <a:lnTo>
                    <a:pt x="180" y="64"/>
                  </a:lnTo>
                  <a:lnTo>
                    <a:pt x="180" y="67"/>
                  </a:lnTo>
                  <a:lnTo>
                    <a:pt x="180" y="67"/>
                  </a:lnTo>
                  <a:lnTo>
                    <a:pt x="177" y="69"/>
                  </a:lnTo>
                  <a:lnTo>
                    <a:pt x="177" y="69"/>
                  </a:lnTo>
                  <a:lnTo>
                    <a:pt x="177" y="71"/>
                  </a:lnTo>
                  <a:lnTo>
                    <a:pt x="177" y="71"/>
                  </a:lnTo>
                  <a:lnTo>
                    <a:pt x="177" y="74"/>
                  </a:lnTo>
                  <a:lnTo>
                    <a:pt x="173" y="74"/>
                  </a:lnTo>
                  <a:lnTo>
                    <a:pt x="168" y="76"/>
                  </a:lnTo>
                  <a:lnTo>
                    <a:pt x="166" y="76"/>
                  </a:lnTo>
                  <a:lnTo>
                    <a:pt x="161" y="79"/>
                  </a:lnTo>
                  <a:lnTo>
                    <a:pt x="159" y="79"/>
                  </a:lnTo>
                  <a:lnTo>
                    <a:pt x="154" y="81"/>
                  </a:lnTo>
                  <a:lnTo>
                    <a:pt x="151" y="81"/>
                  </a:lnTo>
                  <a:lnTo>
                    <a:pt x="147" y="81"/>
                  </a:lnTo>
                  <a:lnTo>
                    <a:pt x="144" y="83"/>
                  </a:lnTo>
                  <a:lnTo>
                    <a:pt x="142" y="83"/>
                  </a:lnTo>
                  <a:lnTo>
                    <a:pt x="140" y="83"/>
                  </a:lnTo>
                  <a:lnTo>
                    <a:pt x="137" y="83"/>
                  </a:lnTo>
                  <a:lnTo>
                    <a:pt x="135" y="86"/>
                  </a:lnTo>
                  <a:lnTo>
                    <a:pt x="130" y="86"/>
                  </a:lnTo>
                  <a:lnTo>
                    <a:pt x="128" y="86"/>
                  </a:lnTo>
                  <a:lnTo>
                    <a:pt x="123" y="88"/>
                  </a:lnTo>
                  <a:lnTo>
                    <a:pt x="118" y="88"/>
                  </a:lnTo>
                  <a:lnTo>
                    <a:pt x="116" y="88"/>
                  </a:lnTo>
                  <a:lnTo>
                    <a:pt x="111" y="90"/>
                  </a:lnTo>
                  <a:lnTo>
                    <a:pt x="107" y="90"/>
                  </a:lnTo>
                  <a:lnTo>
                    <a:pt x="102" y="90"/>
                  </a:lnTo>
                  <a:lnTo>
                    <a:pt x="97" y="93"/>
                  </a:lnTo>
                  <a:lnTo>
                    <a:pt x="90" y="93"/>
                  </a:lnTo>
                  <a:lnTo>
                    <a:pt x="85" y="95"/>
                  </a:lnTo>
                  <a:lnTo>
                    <a:pt x="81" y="95"/>
                  </a:lnTo>
                  <a:lnTo>
                    <a:pt x="76" y="95"/>
                  </a:lnTo>
                  <a:lnTo>
                    <a:pt x="71" y="97"/>
                  </a:lnTo>
                  <a:lnTo>
                    <a:pt x="66" y="97"/>
                  </a:lnTo>
                  <a:lnTo>
                    <a:pt x="64" y="100"/>
                  </a:lnTo>
                  <a:lnTo>
                    <a:pt x="59" y="100"/>
                  </a:lnTo>
                  <a:lnTo>
                    <a:pt x="55" y="102"/>
                  </a:lnTo>
                  <a:lnTo>
                    <a:pt x="52" y="105"/>
                  </a:lnTo>
                  <a:lnTo>
                    <a:pt x="47" y="105"/>
                  </a:lnTo>
                  <a:lnTo>
                    <a:pt x="45" y="107"/>
                  </a:lnTo>
                  <a:lnTo>
                    <a:pt x="40" y="107"/>
                  </a:lnTo>
                  <a:lnTo>
                    <a:pt x="38" y="109"/>
                  </a:lnTo>
                  <a:lnTo>
                    <a:pt x="36" y="112"/>
                  </a:lnTo>
                  <a:lnTo>
                    <a:pt x="33" y="114"/>
                  </a:lnTo>
                  <a:lnTo>
                    <a:pt x="31" y="114"/>
                  </a:lnTo>
                  <a:lnTo>
                    <a:pt x="29" y="116"/>
                  </a:lnTo>
                  <a:lnTo>
                    <a:pt x="26" y="119"/>
                  </a:lnTo>
                  <a:lnTo>
                    <a:pt x="24" y="121"/>
                  </a:lnTo>
                  <a:lnTo>
                    <a:pt x="21" y="121"/>
                  </a:lnTo>
                  <a:lnTo>
                    <a:pt x="19" y="123"/>
                  </a:lnTo>
                  <a:lnTo>
                    <a:pt x="17" y="126"/>
                  </a:lnTo>
                  <a:lnTo>
                    <a:pt x="14" y="128"/>
                  </a:lnTo>
                  <a:lnTo>
                    <a:pt x="12" y="131"/>
                  </a:lnTo>
                  <a:lnTo>
                    <a:pt x="12" y="133"/>
                  </a:lnTo>
                  <a:lnTo>
                    <a:pt x="10" y="135"/>
                  </a:lnTo>
                  <a:lnTo>
                    <a:pt x="7" y="138"/>
                  </a:lnTo>
                  <a:lnTo>
                    <a:pt x="7" y="140"/>
                  </a:lnTo>
                  <a:lnTo>
                    <a:pt x="5" y="142"/>
                  </a:lnTo>
                  <a:lnTo>
                    <a:pt x="5" y="145"/>
                  </a:lnTo>
                  <a:lnTo>
                    <a:pt x="3" y="149"/>
                  </a:lnTo>
                  <a:lnTo>
                    <a:pt x="3" y="152"/>
                  </a:lnTo>
                  <a:lnTo>
                    <a:pt x="0" y="154"/>
                  </a:lnTo>
                  <a:lnTo>
                    <a:pt x="0" y="157"/>
                  </a:lnTo>
                  <a:lnTo>
                    <a:pt x="0" y="159"/>
                  </a:lnTo>
                  <a:lnTo>
                    <a:pt x="0" y="159"/>
                  </a:lnTo>
                  <a:lnTo>
                    <a:pt x="0" y="161"/>
                  </a:lnTo>
                  <a:lnTo>
                    <a:pt x="0" y="161"/>
                  </a:lnTo>
                  <a:lnTo>
                    <a:pt x="0" y="164"/>
                  </a:lnTo>
                  <a:lnTo>
                    <a:pt x="0" y="166"/>
                  </a:lnTo>
                  <a:lnTo>
                    <a:pt x="0" y="166"/>
                  </a:lnTo>
                  <a:lnTo>
                    <a:pt x="0" y="168"/>
                  </a:lnTo>
                  <a:lnTo>
                    <a:pt x="0" y="168"/>
                  </a:lnTo>
                  <a:lnTo>
                    <a:pt x="0" y="171"/>
                  </a:lnTo>
                  <a:lnTo>
                    <a:pt x="0" y="173"/>
                  </a:lnTo>
                  <a:lnTo>
                    <a:pt x="0" y="173"/>
                  </a:lnTo>
                  <a:lnTo>
                    <a:pt x="0" y="175"/>
                  </a:lnTo>
                  <a:lnTo>
                    <a:pt x="0" y="175"/>
                  </a:lnTo>
                  <a:lnTo>
                    <a:pt x="0" y="178"/>
                  </a:lnTo>
                  <a:lnTo>
                    <a:pt x="0" y="180"/>
                  </a:lnTo>
                  <a:lnTo>
                    <a:pt x="3" y="183"/>
                  </a:lnTo>
                  <a:lnTo>
                    <a:pt x="3" y="185"/>
                  </a:lnTo>
                  <a:lnTo>
                    <a:pt x="3" y="187"/>
                  </a:lnTo>
                  <a:lnTo>
                    <a:pt x="5" y="190"/>
                  </a:lnTo>
                  <a:lnTo>
                    <a:pt x="5" y="192"/>
                  </a:lnTo>
                  <a:lnTo>
                    <a:pt x="7" y="194"/>
                  </a:lnTo>
                  <a:lnTo>
                    <a:pt x="10" y="197"/>
                  </a:lnTo>
                  <a:lnTo>
                    <a:pt x="10" y="197"/>
                  </a:lnTo>
                  <a:lnTo>
                    <a:pt x="12" y="199"/>
                  </a:lnTo>
                  <a:lnTo>
                    <a:pt x="12" y="201"/>
                  </a:lnTo>
                  <a:lnTo>
                    <a:pt x="14" y="201"/>
                  </a:lnTo>
                  <a:lnTo>
                    <a:pt x="14" y="201"/>
                  </a:lnTo>
                  <a:lnTo>
                    <a:pt x="17" y="204"/>
                  </a:lnTo>
                  <a:lnTo>
                    <a:pt x="17" y="204"/>
                  </a:lnTo>
                  <a:lnTo>
                    <a:pt x="19" y="204"/>
                  </a:lnTo>
                  <a:lnTo>
                    <a:pt x="19" y="206"/>
                  </a:lnTo>
                  <a:lnTo>
                    <a:pt x="21" y="206"/>
                  </a:lnTo>
                  <a:lnTo>
                    <a:pt x="21" y="206"/>
                  </a:lnTo>
                  <a:lnTo>
                    <a:pt x="24" y="209"/>
                  </a:lnTo>
                  <a:lnTo>
                    <a:pt x="24" y="209"/>
                  </a:lnTo>
                  <a:lnTo>
                    <a:pt x="26" y="209"/>
                  </a:lnTo>
                  <a:lnTo>
                    <a:pt x="26" y="209"/>
                  </a:lnTo>
                  <a:lnTo>
                    <a:pt x="29" y="211"/>
                  </a:lnTo>
                  <a:lnTo>
                    <a:pt x="31" y="211"/>
                  </a:lnTo>
                  <a:lnTo>
                    <a:pt x="31" y="211"/>
                  </a:lnTo>
                  <a:lnTo>
                    <a:pt x="33" y="211"/>
                  </a:lnTo>
                  <a:lnTo>
                    <a:pt x="36" y="213"/>
                  </a:lnTo>
                  <a:lnTo>
                    <a:pt x="38" y="213"/>
                  </a:lnTo>
                  <a:lnTo>
                    <a:pt x="40" y="213"/>
                  </a:lnTo>
                  <a:lnTo>
                    <a:pt x="40" y="213"/>
                  </a:lnTo>
                  <a:lnTo>
                    <a:pt x="43" y="213"/>
                  </a:lnTo>
                  <a:lnTo>
                    <a:pt x="45" y="213"/>
                  </a:lnTo>
                  <a:lnTo>
                    <a:pt x="47" y="213"/>
                  </a:lnTo>
                  <a:lnTo>
                    <a:pt x="50" y="213"/>
                  </a:lnTo>
                  <a:lnTo>
                    <a:pt x="52" y="213"/>
                  </a:lnTo>
                  <a:lnTo>
                    <a:pt x="55" y="213"/>
                  </a:lnTo>
                  <a:lnTo>
                    <a:pt x="59" y="213"/>
                  </a:lnTo>
                  <a:lnTo>
                    <a:pt x="62" y="213"/>
                  </a:lnTo>
                  <a:lnTo>
                    <a:pt x="64" y="213"/>
                  </a:lnTo>
                  <a:lnTo>
                    <a:pt x="69" y="213"/>
                  </a:lnTo>
                  <a:lnTo>
                    <a:pt x="71" y="213"/>
                  </a:lnTo>
                  <a:lnTo>
                    <a:pt x="76" y="213"/>
                  </a:lnTo>
                  <a:lnTo>
                    <a:pt x="78" y="213"/>
                  </a:lnTo>
                  <a:lnTo>
                    <a:pt x="81" y="213"/>
                  </a:lnTo>
                  <a:lnTo>
                    <a:pt x="85" y="211"/>
                  </a:lnTo>
                  <a:lnTo>
                    <a:pt x="88" y="211"/>
                  </a:lnTo>
                  <a:lnTo>
                    <a:pt x="92" y="211"/>
                  </a:lnTo>
                  <a:lnTo>
                    <a:pt x="95" y="209"/>
                  </a:lnTo>
                  <a:lnTo>
                    <a:pt x="97" y="209"/>
                  </a:lnTo>
                  <a:lnTo>
                    <a:pt x="99" y="209"/>
                  </a:lnTo>
                  <a:lnTo>
                    <a:pt x="104" y="206"/>
                  </a:lnTo>
                  <a:lnTo>
                    <a:pt x="107" y="206"/>
                  </a:lnTo>
                  <a:lnTo>
                    <a:pt x="109" y="204"/>
                  </a:lnTo>
                  <a:lnTo>
                    <a:pt x="111" y="204"/>
                  </a:lnTo>
                  <a:lnTo>
                    <a:pt x="114" y="204"/>
                  </a:lnTo>
                  <a:lnTo>
                    <a:pt x="114" y="204"/>
                  </a:lnTo>
                  <a:lnTo>
                    <a:pt x="116" y="201"/>
                  </a:lnTo>
                  <a:lnTo>
                    <a:pt x="118" y="201"/>
                  </a:lnTo>
                  <a:lnTo>
                    <a:pt x="118" y="201"/>
                  </a:lnTo>
                  <a:lnTo>
                    <a:pt x="121" y="199"/>
                  </a:lnTo>
                  <a:lnTo>
                    <a:pt x="123" y="199"/>
                  </a:lnTo>
                  <a:lnTo>
                    <a:pt x="125" y="197"/>
                  </a:lnTo>
                  <a:lnTo>
                    <a:pt x="128" y="194"/>
                  </a:lnTo>
                  <a:lnTo>
                    <a:pt x="130" y="194"/>
                  </a:lnTo>
                  <a:lnTo>
                    <a:pt x="133" y="192"/>
                  </a:lnTo>
                  <a:lnTo>
                    <a:pt x="137" y="190"/>
                  </a:lnTo>
                  <a:lnTo>
                    <a:pt x="140" y="190"/>
                  </a:lnTo>
                  <a:lnTo>
                    <a:pt x="142" y="187"/>
                  </a:lnTo>
                  <a:lnTo>
                    <a:pt x="144" y="185"/>
                  </a:lnTo>
                  <a:lnTo>
                    <a:pt x="144" y="185"/>
                  </a:lnTo>
                  <a:lnTo>
                    <a:pt x="144" y="187"/>
                  </a:lnTo>
                  <a:lnTo>
                    <a:pt x="144" y="187"/>
                  </a:lnTo>
                  <a:lnTo>
                    <a:pt x="144" y="190"/>
                  </a:lnTo>
                  <a:lnTo>
                    <a:pt x="142" y="190"/>
                  </a:lnTo>
                  <a:lnTo>
                    <a:pt x="142" y="192"/>
                  </a:lnTo>
                  <a:lnTo>
                    <a:pt x="142" y="192"/>
                  </a:lnTo>
                  <a:lnTo>
                    <a:pt x="142" y="194"/>
                  </a:lnTo>
                  <a:lnTo>
                    <a:pt x="142" y="197"/>
                  </a:lnTo>
                  <a:lnTo>
                    <a:pt x="142" y="197"/>
                  </a:lnTo>
                  <a:lnTo>
                    <a:pt x="144" y="199"/>
                  </a:lnTo>
                  <a:lnTo>
                    <a:pt x="144" y="201"/>
                  </a:lnTo>
                  <a:lnTo>
                    <a:pt x="144" y="204"/>
                  </a:lnTo>
                  <a:lnTo>
                    <a:pt x="144" y="204"/>
                  </a:lnTo>
                  <a:lnTo>
                    <a:pt x="147" y="206"/>
                  </a:lnTo>
                  <a:lnTo>
                    <a:pt x="147" y="209"/>
                  </a:lnTo>
                  <a:lnTo>
                    <a:pt x="147" y="209"/>
                  </a:lnTo>
                  <a:lnTo>
                    <a:pt x="147" y="209"/>
                  </a:lnTo>
                  <a:lnTo>
                    <a:pt x="161" y="209"/>
                  </a:lnTo>
                  <a:lnTo>
                    <a:pt x="199" y="209"/>
                  </a:lnTo>
                  <a:lnTo>
                    <a:pt x="215" y="209"/>
                  </a:lnTo>
                  <a:lnTo>
                    <a:pt x="222" y="209"/>
                  </a:lnTo>
                  <a:lnTo>
                    <a:pt x="222" y="209"/>
                  </a:lnTo>
                  <a:lnTo>
                    <a:pt x="222" y="206"/>
                  </a:lnTo>
                  <a:lnTo>
                    <a:pt x="222" y="204"/>
                  </a:lnTo>
                  <a:lnTo>
                    <a:pt x="220" y="204"/>
                  </a:lnTo>
                  <a:lnTo>
                    <a:pt x="220" y="201"/>
                  </a:lnTo>
                  <a:lnTo>
                    <a:pt x="220" y="201"/>
                  </a:lnTo>
                  <a:lnTo>
                    <a:pt x="220" y="199"/>
                  </a:lnTo>
                  <a:lnTo>
                    <a:pt x="220" y="197"/>
                  </a:lnTo>
                  <a:lnTo>
                    <a:pt x="220" y="197"/>
                  </a:lnTo>
                  <a:lnTo>
                    <a:pt x="220" y="194"/>
                  </a:lnTo>
                  <a:lnTo>
                    <a:pt x="220" y="194"/>
                  </a:lnTo>
                  <a:lnTo>
                    <a:pt x="220" y="192"/>
                  </a:lnTo>
                  <a:lnTo>
                    <a:pt x="222" y="192"/>
                  </a:lnTo>
                  <a:lnTo>
                    <a:pt x="222" y="192"/>
                  </a:lnTo>
                  <a:lnTo>
                    <a:pt x="225" y="180"/>
                  </a:lnTo>
                  <a:lnTo>
                    <a:pt x="229" y="168"/>
                  </a:lnTo>
                  <a:lnTo>
                    <a:pt x="232" y="159"/>
                  </a:lnTo>
                  <a:lnTo>
                    <a:pt x="234" y="149"/>
                  </a:lnTo>
                  <a:lnTo>
                    <a:pt x="237" y="140"/>
                  </a:lnTo>
                  <a:lnTo>
                    <a:pt x="241" y="133"/>
                  </a:lnTo>
                  <a:lnTo>
                    <a:pt x="244" y="126"/>
                  </a:lnTo>
                  <a:lnTo>
                    <a:pt x="246" y="116"/>
                  </a:lnTo>
                  <a:lnTo>
                    <a:pt x="248" y="112"/>
                  </a:lnTo>
                  <a:lnTo>
                    <a:pt x="248" y="105"/>
                  </a:lnTo>
                  <a:lnTo>
                    <a:pt x="251" y="97"/>
                  </a:lnTo>
                  <a:lnTo>
                    <a:pt x="253" y="93"/>
                  </a:lnTo>
                  <a:close/>
                  <a:moveTo>
                    <a:pt x="161" y="123"/>
                  </a:moveTo>
                  <a:lnTo>
                    <a:pt x="161" y="128"/>
                  </a:lnTo>
                  <a:lnTo>
                    <a:pt x="159" y="131"/>
                  </a:lnTo>
                  <a:lnTo>
                    <a:pt x="156" y="135"/>
                  </a:lnTo>
                  <a:lnTo>
                    <a:pt x="156" y="138"/>
                  </a:lnTo>
                  <a:lnTo>
                    <a:pt x="154" y="138"/>
                  </a:lnTo>
                  <a:lnTo>
                    <a:pt x="154" y="140"/>
                  </a:lnTo>
                  <a:lnTo>
                    <a:pt x="154" y="142"/>
                  </a:lnTo>
                  <a:lnTo>
                    <a:pt x="151" y="142"/>
                  </a:lnTo>
                  <a:lnTo>
                    <a:pt x="151" y="145"/>
                  </a:lnTo>
                  <a:lnTo>
                    <a:pt x="149" y="145"/>
                  </a:lnTo>
                  <a:lnTo>
                    <a:pt x="149" y="147"/>
                  </a:lnTo>
                  <a:lnTo>
                    <a:pt x="149" y="147"/>
                  </a:lnTo>
                  <a:lnTo>
                    <a:pt x="147" y="149"/>
                  </a:lnTo>
                  <a:lnTo>
                    <a:pt x="144" y="152"/>
                  </a:lnTo>
                  <a:lnTo>
                    <a:pt x="144" y="154"/>
                  </a:lnTo>
                  <a:lnTo>
                    <a:pt x="142" y="154"/>
                  </a:lnTo>
                  <a:lnTo>
                    <a:pt x="142" y="154"/>
                  </a:lnTo>
                  <a:lnTo>
                    <a:pt x="140" y="157"/>
                  </a:lnTo>
                  <a:lnTo>
                    <a:pt x="137" y="157"/>
                  </a:lnTo>
                  <a:lnTo>
                    <a:pt x="137" y="159"/>
                  </a:lnTo>
                  <a:lnTo>
                    <a:pt x="135" y="159"/>
                  </a:lnTo>
                  <a:lnTo>
                    <a:pt x="135" y="159"/>
                  </a:lnTo>
                  <a:lnTo>
                    <a:pt x="133" y="161"/>
                  </a:lnTo>
                  <a:lnTo>
                    <a:pt x="130" y="161"/>
                  </a:lnTo>
                  <a:lnTo>
                    <a:pt x="130" y="164"/>
                  </a:lnTo>
                  <a:lnTo>
                    <a:pt x="128" y="164"/>
                  </a:lnTo>
                  <a:lnTo>
                    <a:pt x="125" y="164"/>
                  </a:lnTo>
                  <a:lnTo>
                    <a:pt x="125" y="164"/>
                  </a:lnTo>
                  <a:lnTo>
                    <a:pt x="123" y="166"/>
                  </a:lnTo>
                  <a:lnTo>
                    <a:pt x="123" y="166"/>
                  </a:lnTo>
                  <a:lnTo>
                    <a:pt x="121" y="166"/>
                  </a:lnTo>
                  <a:lnTo>
                    <a:pt x="118" y="168"/>
                  </a:lnTo>
                  <a:lnTo>
                    <a:pt x="114" y="168"/>
                  </a:lnTo>
                  <a:lnTo>
                    <a:pt x="111" y="168"/>
                  </a:lnTo>
                  <a:lnTo>
                    <a:pt x="109" y="168"/>
                  </a:lnTo>
                  <a:lnTo>
                    <a:pt x="107" y="168"/>
                  </a:lnTo>
                  <a:lnTo>
                    <a:pt x="104" y="168"/>
                  </a:lnTo>
                  <a:lnTo>
                    <a:pt x="102" y="171"/>
                  </a:lnTo>
                  <a:lnTo>
                    <a:pt x="99" y="171"/>
                  </a:lnTo>
                  <a:lnTo>
                    <a:pt x="95" y="168"/>
                  </a:lnTo>
                  <a:lnTo>
                    <a:pt x="95" y="168"/>
                  </a:lnTo>
                  <a:lnTo>
                    <a:pt x="92" y="168"/>
                  </a:lnTo>
                  <a:lnTo>
                    <a:pt x="92" y="168"/>
                  </a:lnTo>
                  <a:lnTo>
                    <a:pt x="90" y="168"/>
                  </a:lnTo>
                  <a:lnTo>
                    <a:pt x="90" y="168"/>
                  </a:lnTo>
                  <a:lnTo>
                    <a:pt x="90" y="168"/>
                  </a:lnTo>
                  <a:lnTo>
                    <a:pt x="88" y="168"/>
                  </a:lnTo>
                  <a:lnTo>
                    <a:pt x="88" y="166"/>
                  </a:lnTo>
                  <a:lnTo>
                    <a:pt x="85" y="166"/>
                  </a:lnTo>
                  <a:lnTo>
                    <a:pt x="85" y="166"/>
                  </a:lnTo>
                  <a:lnTo>
                    <a:pt x="85" y="164"/>
                  </a:lnTo>
                  <a:lnTo>
                    <a:pt x="83" y="164"/>
                  </a:lnTo>
                  <a:lnTo>
                    <a:pt x="83" y="164"/>
                  </a:lnTo>
                  <a:lnTo>
                    <a:pt x="83" y="161"/>
                  </a:lnTo>
                  <a:lnTo>
                    <a:pt x="83" y="161"/>
                  </a:lnTo>
                  <a:lnTo>
                    <a:pt x="83" y="161"/>
                  </a:lnTo>
                  <a:lnTo>
                    <a:pt x="81" y="159"/>
                  </a:lnTo>
                  <a:lnTo>
                    <a:pt x="81" y="159"/>
                  </a:lnTo>
                  <a:lnTo>
                    <a:pt x="81" y="159"/>
                  </a:lnTo>
                  <a:lnTo>
                    <a:pt x="81" y="157"/>
                  </a:lnTo>
                  <a:lnTo>
                    <a:pt x="81" y="157"/>
                  </a:lnTo>
                  <a:lnTo>
                    <a:pt x="81" y="154"/>
                  </a:lnTo>
                  <a:lnTo>
                    <a:pt x="81" y="154"/>
                  </a:lnTo>
                  <a:lnTo>
                    <a:pt x="81" y="152"/>
                  </a:lnTo>
                  <a:lnTo>
                    <a:pt x="81" y="152"/>
                  </a:lnTo>
                  <a:lnTo>
                    <a:pt x="81" y="149"/>
                  </a:lnTo>
                  <a:lnTo>
                    <a:pt x="81" y="149"/>
                  </a:lnTo>
                  <a:lnTo>
                    <a:pt x="83" y="149"/>
                  </a:lnTo>
                  <a:lnTo>
                    <a:pt x="83" y="147"/>
                  </a:lnTo>
                  <a:lnTo>
                    <a:pt x="83" y="147"/>
                  </a:lnTo>
                  <a:lnTo>
                    <a:pt x="83" y="145"/>
                  </a:lnTo>
                  <a:lnTo>
                    <a:pt x="83" y="145"/>
                  </a:lnTo>
                  <a:lnTo>
                    <a:pt x="85" y="142"/>
                  </a:lnTo>
                  <a:lnTo>
                    <a:pt x="85" y="142"/>
                  </a:lnTo>
                  <a:lnTo>
                    <a:pt x="85" y="142"/>
                  </a:lnTo>
                  <a:lnTo>
                    <a:pt x="85" y="140"/>
                  </a:lnTo>
                  <a:lnTo>
                    <a:pt x="88" y="140"/>
                  </a:lnTo>
                  <a:lnTo>
                    <a:pt x="88" y="140"/>
                  </a:lnTo>
                  <a:lnTo>
                    <a:pt x="88" y="138"/>
                  </a:lnTo>
                  <a:lnTo>
                    <a:pt x="90" y="138"/>
                  </a:lnTo>
                  <a:lnTo>
                    <a:pt x="92" y="135"/>
                  </a:lnTo>
                  <a:lnTo>
                    <a:pt x="92" y="135"/>
                  </a:lnTo>
                  <a:lnTo>
                    <a:pt x="95" y="133"/>
                  </a:lnTo>
                  <a:lnTo>
                    <a:pt x="97" y="133"/>
                  </a:lnTo>
                  <a:lnTo>
                    <a:pt x="102" y="131"/>
                  </a:lnTo>
                  <a:lnTo>
                    <a:pt x="104" y="128"/>
                  </a:lnTo>
                  <a:lnTo>
                    <a:pt x="109" y="128"/>
                  </a:lnTo>
                  <a:lnTo>
                    <a:pt x="114" y="126"/>
                  </a:lnTo>
                  <a:lnTo>
                    <a:pt x="118" y="126"/>
                  </a:lnTo>
                  <a:lnTo>
                    <a:pt x="123" y="123"/>
                  </a:lnTo>
                  <a:lnTo>
                    <a:pt x="123" y="123"/>
                  </a:lnTo>
                  <a:lnTo>
                    <a:pt x="125" y="123"/>
                  </a:lnTo>
                  <a:lnTo>
                    <a:pt x="128" y="121"/>
                  </a:lnTo>
                  <a:lnTo>
                    <a:pt x="128" y="121"/>
                  </a:lnTo>
                  <a:lnTo>
                    <a:pt x="133" y="121"/>
                  </a:lnTo>
                  <a:lnTo>
                    <a:pt x="137" y="119"/>
                  </a:lnTo>
                  <a:lnTo>
                    <a:pt x="142" y="119"/>
                  </a:lnTo>
                  <a:lnTo>
                    <a:pt x="147" y="116"/>
                  </a:lnTo>
                  <a:lnTo>
                    <a:pt x="151" y="116"/>
                  </a:lnTo>
                  <a:lnTo>
                    <a:pt x="156" y="114"/>
                  </a:lnTo>
                  <a:lnTo>
                    <a:pt x="161" y="114"/>
                  </a:lnTo>
                  <a:lnTo>
                    <a:pt x="166" y="112"/>
                  </a:lnTo>
                  <a:lnTo>
                    <a:pt x="161" y="12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4" name="Freeform 10"/>
            <p:cNvSpPr/>
            <p:nvPr/>
          </p:nvSpPr>
          <p:spPr bwMode="auto">
            <a:xfrm>
              <a:off x="2581" y="1759"/>
              <a:ext cx="40" cy="55"/>
            </a:xfrm>
            <a:custGeom>
              <a:avLst/>
              <a:gdLst>
                <a:gd name="T0" fmla="*/ 0 w 40"/>
                <a:gd name="T1" fmla="*/ 7 h 55"/>
                <a:gd name="T2" fmla="*/ 16 w 40"/>
                <a:gd name="T3" fmla="*/ 7 h 55"/>
                <a:gd name="T4" fmla="*/ 16 w 40"/>
                <a:gd name="T5" fmla="*/ 55 h 55"/>
                <a:gd name="T6" fmla="*/ 23 w 40"/>
                <a:gd name="T7" fmla="*/ 55 h 55"/>
                <a:gd name="T8" fmla="*/ 23 w 40"/>
                <a:gd name="T9" fmla="*/ 7 h 55"/>
                <a:gd name="T10" fmla="*/ 40 w 40"/>
                <a:gd name="T11" fmla="*/ 7 h 55"/>
                <a:gd name="T12" fmla="*/ 40 w 40"/>
                <a:gd name="T13" fmla="*/ 0 h 55"/>
                <a:gd name="T14" fmla="*/ 0 w 40"/>
                <a:gd name="T15" fmla="*/ 0 h 55"/>
                <a:gd name="T16" fmla="*/ 0 w 40"/>
                <a:gd name="T17" fmla="*/ 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55">
                  <a:moveTo>
                    <a:pt x="0" y="7"/>
                  </a:moveTo>
                  <a:lnTo>
                    <a:pt x="16" y="7"/>
                  </a:lnTo>
                  <a:lnTo>
                    <a:pt x="16" y="55"/>
                  </a:lnTo>
                  <a:lnTo>
                    <a:pt x="23" y="55"/>
                  </a:lnTo>
                  <a:lnTo>
                    <a:pt x="23" y="7"/>
                  </a:lnTo>
                  <a:lnTo>
                    <a:pt x="40" y="7"/>
                  </a:lnTo>
                  <a:lnTo>
                    <a:pt x="40" y="0"/>
                  </a:lnTo>
                  <a:lnTo>
                    <a:pt x="0"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5" name="Freeform 11"/>
            <p:cNvSpPr/>
            <p:nvPr/>
          </p:nvSpPr>
          <p:spPr bwMode="auto">
            <a:xfrm>
              <a:off x="2630" y="1759"/>
              <a:ext cx="40" cy="55"/>
            </a:xfrm>
            <a:custGeom>
              <a:avLst/>
              <a:gdLst>
                <a:gd name="T0" fmla="*/ 7 w 40"/>
                <a:gd name="T1" fmla="*/ 29 h 55"/>
                <a:gd name="T2" fmla="*/ 36 w 40"/>
                <a:gd name="T3" fmla="*/ 29 h 55"/>
                <a:gd name="T4" fmla="*/ 36 w 40"/>
                <a:gd name="T5" fmla="*/ 24 h 55"/>
                <a:gd name="T6" fmla="*/ 7 w 40"/>
                <a:gd name="T7" fmla="*/ 24 h 55"/>
                <a:gd name="T8" fmla="*/ 7 w 40"/>
                <a:gd name="T9" fmla="*/ 7 h 55"/>
                <a:gd name="T10" fmla="*/ 38 w 40"/>
                <a:gd name="T11" fmla="*/ 7 h 55"/>
                <a:gd name="T12" fmla="*/ 38 w 40"/>
                <a:gd name="T13" fmla="*/ 0 h 55"/>
                <a:gd name="T14" fmla="*/ 0 w 40"/>
                <a:gd name="T15" fmla="*/ 0 h 55"/>
                <a:gd name="T16" fmla="*/ 0 w 40"/>
                <a:gd name="T17" fmla="*/ 55 h 55"/>
                <a:gd name="T18" fmla="*/ 40 w 40"/>
                <a:gd name="T19" fmla="*/ 55 h 55"/>
                <a:gd name="T20" fmla="*/ 40 w 40"/>
                <a:gd name="T21" fmla="*/ 47 h 55"/>
                <a:gd name="T22" fmla="*/ 7 w 40"/>
                <a:gd name="T23" fmla="*/ 47 h 55"/>
                <a:gd name="T24" fmla="*/ 7 w 40"/>
                <a:gd name="T25"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55">
                  <a:moveTo>
                    <a:pt x="7" y="29"/>
                  </a:moveTo>
                  <a:lnTo>
                    <a:pt x="36" y="29"/>
                  </a:lnTo>
                  <a:lnTo>
                    <a:pt x="36" y="24"/>
                  </a:lnTo>
                  <a:lnTo>
                    <a:pt x="7" y="24"/>
                  </a:lnTo>
                  <a:lnTo>
                    <a:pt x="7" y="7"/>
                  </a:lnTo>
                  <a:lnTo>
                    <a:pt x="38" y="7"/>
                  </a:lnTo>
                  <a:lnTo>
                    <a:pt x="38" y="0"/>
                  </a:lnTo>
                  <a:lnTo>
                    <a:pt x="0" y="0"/>
                  </a:lnTo>
                  <a:lnTo>
                    <a:pt x="0" y="55"/>
                  </a:lnTo>
                  <a:lnTo>
                    <a:pt x="40" y="55"/>
                  </a:lnTo>
                  <a:lnTo>
                    <a:pt x="40" y="47"/>
                  </a:lnTo>
                  <a:lnTo>
                    <a:pt x="7" y="47"/>
                  </a:lnTo>
                  <a:lnTo>
                    <a:pt x="7"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6" name="Freeform 12"/>
            <p:cNvSpPr/>
            <p:nvPr/>
          </p:nvSpPr>
          <p:spPr bwMode="auto">
            <a:xfrm>
              <a:off x="2678" y="1759"/>
              <a:ext cx="47" cy="55"/>
            </a:xfrm>
            <a:custGeom>
              <a:avLst/>
              <a:gdLst>
                <a:gd name="T0" fmla="*/ 37 w 47"/>
                <a:gd name="T1" fmla="*/ 40 h 55"/>
                <a:gd name="T2" fmla="*/ 35 w 47"/>
                <a:gd name="T3" fmla="*/ 43 h 55"/>
                <a:gd name="T4" fmla="*/ 33 w 47"/>
                <a:gd name="T5" fmla="*/ 47 h 55"/>
                <a:gd name="T6" fmla="*/ 30 w 47"/>
                <a:gd name="T7" fmla="*/ 47 h 55"/>
                <a:gd name="T8" fmla="*/ 26 w 47"/>
                <a:gd name="T9" fmla="*/ 50 h 55"/>
                <a:gd name="T10" fmla="*/ 21 w 47"/>
                <a:gd name="T11" fmla="*/ 50 h 55"/>
                <a:gd name="T12" fmla="*/ 18 w 47"/>
                <a:gd name="T13" fmla="*/ 47 h 55"/>
                <a:gd name="T14" fmla="*/ 16 w 47"/>
                <a:gd name="T15" fmla="*/ 45 h 55"/>
                <a:gd name="T16" fmla="*/ 11 w 47"/>
                <a:gd name="T17" fmla="*/ 45 h 55"/>
                <a:gd name="T18" fmla="*/ 9 w 47"/>
                <a:gd name="T19" fmla="*/ 40 h 55"/>
                <a:gd name="T20" fmla="*/ 9 w 47"/>
                <a:gd name="T21" fmla="*/ 38 h 55"/>
                <a:gd name="T22" fmla="*/ 7 w 47"/>
                <a:gd name="T23" fmla="*/ 33 h 55"/>
                <a:gd name="T24" fmla="*/ 7 w 47"/>
                <a:gd name="T25" fmla="*/ 29 h 55"/>
                <a:gd name="T26" fmla="*/ 7 w 47"/>
                <a:gd name="T27" fmla="*/ 24 h 55"/>
                <a:gd name="T28" fmla="*/ 7 w 47"/>
                <a:gd name="T29" fmla="*/ 21 h 55"/>
                <a:gd name="T30" fmla="*/ 9 w 47"/>
                <a:gd name="T31" fmla="*/ 17 h 55"/>
                <a:gd name="T32" fmla="*/ 9 w 47"/>
                <a:gd name="T33" fmla="*/ 12 h 55"/>
                <a:gd name="T34" fmla="*/ 11 w 47"/>
                <a:gd name="T35" fmla="*/ 10 h 55"/>
                <a:gd name="T36" fmla="*/ 16 w 47"/>
                <a:gd name="T37" fmla="*/ 7 h 55"/>
                <a:gd name="T38" fmla="*/ 18 w 47"/>
                <a:gd name="T39" fmla="*/ 7 h 55"/>
                <a:gd name="T40" fmla="*/ 23 w 47"/>
                <a:gd name="T41" fmla="*/ 5 h 55"/>
                <a:gd name="T42" fmla="*/ 28 w 47"/>
                <a:gd name="T43" fmla="*/ 5 h 55"/>
                <a:gd name="T44" fmla="*/ 30 w 47"/>
                <a:gd name="T45" fmla="*/ 7 h 55"/>
                <a:gd name="T46" fmla="*/ 33 w 47"/>
                <a:gd name="T47" fmla="*/ 7 h 55"/>
                <a:gd name="T48" fmla="*/ 35 w 47"/>
                <a:gd name="T49" fmla="*/ 10 h 55"/>
                <a:gd name="T50" fmla="*/ 37 w 47"/>
                <a:gd name="T51" fmla="*/ 12 h 55"/>
                <a:gd name="T52" fmla="*/ 37 w 47"/>
                <a:gd name="T53" fmla="*/ 14 h 55"/>
                <a:gd name="T54" fmla="*/ 44 w 47"/>
                <a:gd name="T55" fmla="*/ 14 h 55"/>
                <a:gd name="T56" fmla="*/ 44 w 47"/>
                <a:gd name="T57" fmla="*/ 12 h 55"/>
                <a:gd name="T58" fmla="*/ 44 w 47"/>
                <a:gd name="T59" fmla="*/ 10 h 55"/>
                <a:gd name="T60" fmla="*/ 40 w 47"/>
                <a:gd name="T61" fmla="*/ 5 h 55"/>
                <a:gd name="T62" fmla="*/ 37 w 47"/>
                <a:gd name="T63" fmla="*/ 3 h 55"/>
                <a:gd name="T64" fmla="*/ 33 w 47"/>
                <a:gd name="T65" fmla="*/ 0 h 55"/>
                <a:gd name="T66" fmla="*/ 26 w 47"/>
                <a:gd name="T67" fmla="*/ 0 h 55"/>
                <a:gd name="T68" fmla="*/ 21 w 47"/>
                <a:gd name="T69" fmla="*/ 0 h 55"/>
                <a:gd name="T70" fmla="*/ 16 w 47"/>
                <a:gd name="T71" fmla="*/ 0 h 55"/>
                <a:gd name="T72" fmla="*/ 11 w 47"/>
                <a:gd name="T73" fmla="*/ 3 h 55"/>
                <a:gd name="T74" fmla="*/ 7 w 47"/>
                <a:gd name="T75" fmla="*/ 5 h 55"/>
                <a:gd name="T76" fmla="*/ 4 w 47"/>
                <a:gd name="T77" fmla="*/ 10 h 55"/>
                <a:gd name="T78" fmla="*/ 2 w 47"/>
                <a:gd name="T79" fmla="*/ 14 h 55"/>
                <a:gd name="T80" fmla="*/ 0 w 47"/>
                <a:gd name="T81" fmla="*/ 19 h 55"/>
                <a:gd name="T82" fmla="*/ 0 w 47"/>
                <a:gd name="T83" fmla="*/ 24 h 55"/>
                <a:gd name="T84" fmla="*/ 0 w 47"/>
                <a:gd name="T85" fmla="*/ 31 h 55"/>
                <a:gd name="T86" fmla="*/ 0 w 47"/>
                <a:gd name="T87" fmla="*/ 36 h 55"/>
                <a:gd name="T88" fmla="*/ 2 w 47"/>
                <a:gd name="T89" fmla="*/ 40 h 55"/>
                <a:gd name="T90" fmla="*/ 4 w 47"/>
                <a:gd name="T91" fmla="*/ 45 h 55"/>
                <a:gd name="T92" fmla="*/ 9 w 47"/>
                <a:gd name="T93" fmla="*/ 50 h 55"/>
                <a:gd name="T94" fmla="*/ 11 w 47"/>
                <a:gd name="T95" fmla="*/ 52 h 55"/>
                <a:gd name="T96" fmla="*/ 14 w 47"/>
                <a:gd name="T97" fmla="*/ 52 h 55"/>
                <a:gd name="T98" fmla="*/ 18 w 47"/>
                <a:gd name="T99" fmla="*/ 55 h 55"/>
                <a:gd name="T100" fmla="*/ 26 w 47"/>
                <a:gd name="T101" fmla="*/ 55 h 55"/>
                <a:gd name="T102" fmla="*/ 30 w 47"/>
                <a:gd name="T103" fmla="*/ 55 h 55"/>
                <a:gd name="T104" fmla="*/ 35 w 47"/>
                <a:gd name="T105" fmla="*/ 52 h 55"/>
                <a:gd name="T106" fmla="*/ 37 w 47"/>
                <a:gd name="T107" fmla="*/ 52 h 55"/>
                <a:gd name="T108" fmla="*/ 40 w 47"/>
                <a:gd name="T109" fmla="*/ 50 h 55"/>
                <a:gd name="T110" fmla="*/ 42 w 47"/>
                <a:gd name="T111" fmla="*/ 47 h 55"/>
                <a:gd name="T112" fmla="*/ 44 w 47"/>
                <a:gd name="T113" fmla="*/ 40 h 55"/>
                <a:gd name="T114" fmla="*/ 40 w 47"/>
                <a:gd name="T115" fmla="*/ 3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 h="55">
                  <a:moveTo>
                    <a:pt x="40" y="38"/>
                  </a:moveTo>
                  <a:lnTo>
                    <a:pt x="40" y="38"/>
                  </a:lnTo>
                  <a:lnTo>
                    <a:pt x="37" y="40"/>
                  </a:lnTo>
                  <a:lnTo>
                    <a:pt x="37" y="40"/>
                  </a:lnTo>
                  <a:lnTo>
                    <a:pt x="37" y="43"/>
                  </a:lnTo>
                  <a:lnTo>
                    <a:pt x="35" y="43"/>
                  </a:lnTo>
                  <a:lnTo>
                    <a:pt x="35" y="45"/>
                  </a:lnTo>
                  <a:lnTo>
                    <a:pt x="33" y="45"/>
                  </a:lnTo>
                  <a:lnTo>
                    <a:pt x="33" y="47"/>
                  </a:lnTo>
                  <a:lnTo>
                    <a:pt x="33" y="47"/>
                  </a:lnTo>
                  <a:lnTo>
                    <a:pt x="30" y="47"/>
                  </a:lnTo>
                  <a:lnTo>
                    <a:pt x="30" y="47"/>
                  </a:lnTo>
                  <a:lnTo>
                    <a:pt x="28" y="47"/>
                  </a:lnTo>
                  <a:lnTo>
                    <a:pt x="28" y="50"/>
                  </a:lnTo>
                  <a:lnTo>
                    <a:pt x="26" y="50"/>
                  </a:lnTo>
                  <a:lnTo>
                    <a:pt x="23" y="50"/>
                  </a:lnTo>
                  <a:lnTo>
                    <a:pt x="23" y="50"/>
                  </a:lnTo>
                  <a:lnTo>
                    <a:pt x="21" y="50"/>
                  </a:lnTo>
                  <a:lnTo>
                    <a:pt x="21" y="47"/>
                  </a:lnTo>
                  <a:lnTo>
                    <a:pt x="18" y="47"/>
                  </a:lnTo>
                  <a:lnTo>
                    <a:pt x="18" y="47"/>
                  </a:lnTo>
                  <a:lnTo>
                    <a:pt x="16" y="47"/>
                  </a:lnTo>
                  <a:lnTo>
                    <a:pt x="16" y="47"/>
                  </a:lnTo>
                  <a:lnTo>
                    <a:pt x="16" y="45"/>
                  </a:lnTo>
                  <a:lnTo>
                    <a:pt x="14" y="45"/>
                  </a:lnTo>
                  <a:lnTo>
                    <a:pt x="14" y="45"/>
                  </a:lnTo>
                  <a:lnTo>
                    <a:pt x="11" y="45"/>
                  </a:lnTo>
                  <a:lnTo>
                    <a:pt x="11" y="43"/>
                  </a:lnTo>
                  <a:lnTo>
                    <a:pt x="11" y="43"/>
                  </a:lnTo>
                  <a:lnTo>
                    <a:pt x="9" y="40"/>
                  </a:lnTo>
                  <a:lnTo>
                    <a:pt x="9" y="40"/>
                  </a:lnTo>
                  <a:lnTo>
                    <a:pt x="9" y="38"/>
                  </a:lnTo>
                  <a:lnTo>
                    <a:pt x="9" y="38"/>
                  </a:lnTo>
                  <a:lnTo>
                    <a:pt x="7" y="36"/>
                  </a:lnTo>
                  <a:lnTo>
                    <a:pt x="7" y="36"/>
                  </a:lnTo>
                  <a:lnTo>
                    <a:pt x="7" y="33"/>
                  </a:lnTo>
                  <a:lnTo>
                    <a:pt x="7" y="31"/>
                  </a:lnTo>
                  <a:lnTo>
                    <a:pt x="7" y="31"/>
                  </a:lnTo>
                  <a:lnTo>
                    <a:pt x="7" y="29"/>
                  </a:lnTo>
                  <a:lnTo>
                    <a:pt x="7" y="26"/>
                  </a:lnTo>
                  <a:lnTo>
                    <a:pt x="7" y="26"/>
                  </a:lnTo>
                  <a:lnTo>
                    <a:pt x="7" y="24"/>
                  </a:lnTo>
                  <a:lnTo>
                    <a:pt x="7" y="24"/>
                  </a:lnTo>
                  <a:lnTo>
                    <a:pt x="7" y="21"/>
                  </a:lnTo>
                  <a:lnTo>
                    <a:pt x="7" y="21"/>
                  </a:lnTo>
                  <a:lnTo>
                    <a:pt x="7" y="19"/>
                  </a:lnTo>
                  <a:lnTo>
                    <a:pt x="9" y="17"/>
                  </a:lnTo>
                  <a:lnTo>
                    <a:pt x="9" y="17"/>
                  </a:lnTo>
                  <a:lnTo>
                    <a:pt x="9" y="14"/>
                  </a:lnTo>
                  <a:lnTo>
                    <a:pt x="9" y="14"/>
                  </a:lnTo>
                  <a:lnTo>
                    <a:pt x="9" y="12"/>
                  </a:lnTo>
                  <a:lnTo>
                    <a:pt x="11" y="12"/>
                  </a:lnTo>
                  <a:lnTo>
                    <a:pt x="11" y="12"/>
                  </a:lnTo>
                  <a:lnTo>
                    <a:pt x="11" y="10"/>
                  </a:lnTo>
                  <a:lnTo>
                    <a:pt x="14" y="10"/>
                  </a:lnTo>
                  <a:lnTo>
                    <a:pt x="14" y="7"/>
                  </a:lnTo>
                  <a:lnTo>
                    <a:pt x="16" y="7"/>
                  </a:lnTo>
                  <a:lnTo>
                    <a:pt x="16" y="7"/>
                  </a:lnTo>
                  <a:lnTo>
                    <a:pt x="18" y="7"/>
                  </a:lnTo>
                  <a:lnTo>
                    <a:pt x="18" y="7"/>
                  </a:lnTo>
                  <a:lnTo>
                    <a:pt x="21" y="7"/>
                  </a:lnTo>
                  <a:lnTo>
                    <a:pt x="21" y="5"/>
                  </a:lnTo>
                  <a:lnTo>
                    <a:pt x="23" y="5"/>
                  </a:lnTo>
                  <a:lnTo>
                    <a:pt x="26" y="5"/>
                  </a:lnTo>
                  <a:lnTo>
                    <a:pt x="26" y="5"/>
                  </a:lnTo>
                  <a:lnTo>
                    <a:pt x="28" y="5"/>
                  </a:lnTo>
                  <a:lnTo>
                    <a:pt x="28" y="5"/>
                  </a:lnTo>
                  <a:lnTo>
                    <a:pt x="30" y="7"/>
                  </a:lnTo>
                  <a:lnTo>
                    <a:pt x="30" y="7"/>
                  </a:lnTo>
                  <a:lnTo>
                    <a:pt x="33" y="7"/>
                  </a:lnTo>
                  <a:lnTo>
                    <a:pt x="33" y="7"/>
                  </a:lnTo>
                  <a:lnTo>
                    <a:pt x="33" y="7"/>
                  </a:lnTo>
                  <a:lnTo>
                    <a:pt x="33" y="7"/>
                  </a:lnTo>
                  <a:lnTo>
                    <a:pt x="33" y="7"/>
                  </a:lnTo>
                  <a:lnTo>
                    <a:pt x="35" y="10"/>
                  </a:lnTo>
                  <a:lnTo>
                    <a:pt x="35" y="10"/>
                  </a:lnTo>
                  <a:lnTo>
                    <a:pt x="35" y="10"/>
                  </a:lnTo>
                  <a:lnTo>
                    <a:pt x="37" y="12"/>
                  </a:lnTo>
                  <a:lnTo>
                    <a:pt x="37" y="12"/>
                  </a:lnTo>
                  <a:lnTo>
                    <a:pt x="37" y="14"/>
                  </a:lnTo>
                  <a:lnTo>
                    <a:pt x="37" y="14"/>
                  </a:lnTo>
                  <a:lnTo>
                    <a:pt x="40" y="17"/>
                  </a:lnTo>
                  <a:lnTo>
                    <a:pt x="47" y="14"/>
                  </a:lnTo>
                  <a:lnTo>
                    <a:pt x="44" y="14"/>
                  </a:lnTo>
                  <a:lnTo>
                    <a:pt x="44" y="12"/>
                  </a:lnTo>
                  <a:lnTo>
                    <a:pt x="44" y="12"/>
                  </a:lnTo>
                  <a:lnTo>
                    <a:pt x="44" y="12"/>
                  </a:lnTo>
                  <a:lnTo>
                    <a:pt x="44" y="10"/>
                  </a:lnTo>
                  <a:lnTo>
                    <a:pt x="44" y="10"/>
                  </a:lnTo>
                  <a:lnTo>
                    <a:pt x="44" y="10"/>
                  </a:lnTo>
                  <a:lnTo>
                    <a:pt x="42" y="7"/>
                  </a:lnTo>
                  <a:lnTo>
                    <a:pt x="42" y="7"/>
                  </a:lnTo>
                  <a:lnTo>
                    <a:pt x="40" y="5"/>
                  </a:lnTo>
                  <a:lnTo>
                    <a:pt x="40" y="5"/>
                  </a:lnTo>
                  <a:lnTo>
                    <a:pt x="37" y="3"/>
                  </a:lnTo>
                  <a:lnTo>
                    <a:pt x="37" y="3"/>
                  </a:lnTo>
                  <a:lnTo>
                    <a:pt x="35" y="3"/>
                  </a:lnTo>
                  <a:lnTo>
                    <a:pt x="33" y="0"/>
                  </a:lnTo>
                  <a:lnTo>
                    <a:pt x="33" y="0"/>
                  </a:lnTo>
                  <a:lnTo>
                    <a:pt x="30" y="0"/>
                  </a:lnTo>
                  <a:lnTo>
                    <a:pt x="28" y="0"/>
                  </a:lnTo>
                  <a:lnTo>
                    <a:pt x="26" y="0"/>
                  </a:lnTo>
                  <a:lnTo>
                    <a:pt x="26" y="0"/>
                  </a:lnTo>
                  <a:lnTo>
                    <a:pt x="23" y="0"/>
                  </a:lnTo>
                  <a:lnTo>
                    <a:pt x="21" y="0"/>
                  </a:lnTo>
                  <a:lnTo>
                    <a:pt x="18" y="0"/>
                  </a:lnTo>
                  <a:lnTo>
                    <a:pt x="18" y="0"/>
                  </a:lnTo>
                  <a:lnTo>
                    <a:pt x="16" y="0"/>
                  </a:lnTo>
                  <a:lnTo>
                    <a:pt x="14" y="0"/>
                  </a:lnTo>
                  <a:lnTo>
                    <a:pt x="14" y="3"/>
                  </a:lnTo>
                  <a:lnTo>
                    <a:pt x="11" y="3"/>
                  </a:lnTo>
                  <a:lnTo>
                    <a:pt x="11" y="3"/>
                  </a:lnTo>
                  <a:lnTo>
                    <a:pt x="9" y="5"/>
                  </a:lnTo>
                  <a:lnTo>
                    <a:pt x="7" y="5"/>
                  </a:lnTo>
                  <a:lnTo>
                    <a:pt x="7" y="7"/>
                  </a:lnTo>
                  <a:lnTo>
                    <a:pt x="4" y="7"/>
                  </a:lnTo>
                  <a:lnTo>
                    <a:pt x="4" y="10"/>
                  </a:lnTo>
                  <a:lnTo>
                    <a:pt x="4" y="10"/>
                  </a:lnTo>
                  <a:lnTo>
                    <a:pt x="2" y="12"/>
                  </a:lnTo>
                  <a:lnTo>
                    <a:pt x="2" y="14"/>
                  </a:lnTo>
                  <a:lnTo>
                    <a:pt x="2" y="14"/>
                  </a:lnTo>
                  <a:lnTo>
                    <a:pt x="0" y="17"/>
                  </a:lnTo>
                  <a:lnTo>
                    <a:pt x="0" y="19"/>
                  </a:lnTo>
                  <a:lnTo>
                    <a:pt x="0" y="21"/>
                  </a:lnTo>
                  <a:lnTo>
                    <a:pt x="0" y="24"/>
                  </a:lnTo>
                  <a:lnTo>
                    <a:pt x="0" y="24"/>
                  </a:lnTo>
                  <a:lnTo>
                    <a:pt x="0" y="26"/>
                  </a:lnTo>
                  <a:lnTo>
                    <a:pt x="0" y="29"/>
                  </a:lnTo>
                  <a:lnTo>
                    <a:pt x="0" y="31"/>
                  </a:lnTo>
                  <a:lnTo>
                    <a:pt x="0" y="33"/>
                  </a:lnTo>
                  <a:lnTo>
                    <a:pt x="0" y="33"/>
                  </a:lnTo>
                  <a:lnTo>
                    <a:pt x="0" y="36"/>
                  </a:lnTo>
                  <a:lnTo>
                    <a:pt x="2" y="38"/>
                  </a:lnTo>
                  <a:lnTo>
                    <a:pt x="2" y="40"/>
                  </a:lnTo>
                  <a:lnTo>
                    <a:pt x="2" y="40"/>
                  </a:lnTo>
                  <a:lnTo>
                    <a:pt x="2" y="43"/>
                  </a:lnTo>
                  <a:lnTo>
                    <a:pt x="4" y="45"/>
                  </a:lnTo>
                  <a:lnTo>
                    <a:pt x="4" y="45"/>
                  </a:lnTo>
                  <a:lnTo>
                    <a:pt x="7" y="47"/>
                  </a:lnTo>
                  <a:lnTo>
                    <a:pt x="7" y="47"/>
                  </a:lnTo>
                  <a:lnTo>
                    <a:pt x="9" y="50"/>
                  </a:lnTo>
                  <a:lnTo>
                    <a:pt x="9" y="50"/>
                  </a:lnTo>
                  <a:lnTo>
                    <a:pt x="11" y="52"/>
                  </a:lnTo>
                  <a:lnTo>
                    <a:pt x="11" y="52"/>
                  </a:lnTo>
                  <a:lnTo>
                    <a:pt x="11" y="52"/>
                  </a:lnTo>
                  <a:lnTo>
                    <a:pt x="14" y="52"/>
                  </a:lnTo>
                  <a:lnTo>
                    <a:pt x="14" y="52"/>
                  </a:lnTo>
                  <a:lnTo>
                    <a:pt x="16" y="55"/>
                  </a:lnTo>
                  <a:lnTo>
                    <a:pt x="16" y="55"/>
                  </a:lnTo>
                  <a:lnTo>
                    <a:pt x="18" y="55"/>
                  </a:lnTo>
                  <a:lnTo>
                    <a:pt x="21" y="55"/>
                  </a:lnTo>
                  <a:lnTo>
                    <a:pt x="23" y="55"/>
                  </a:lnTo>
                  <a:lnTo>
                    <a:pt x="26" y="55"/>
                  </a:lnTo>
                  <a:lnTo>
                    <a:pt x="26" y="55"/>
                  </a:lnTo>
                  <a:lnTo>
                    <a:pt x="28" y="55"/>
                  </a:lnTo>
                  <a:lnTo>
                    <a:pt x="30" y="55"/>
                  </a:lnTo>
                  <a:lnTo>
                    <a:pt x="33" y="55"/>
                  </a:lnTo>
                  <a:lnTo>
                    <a:pt x="33" y="55"/>
                  </a:lnTo>
                  <a:lnTo>
                    <a:pt x="35" y="52"/>
                  </a:lnTo>
                  <a:lnTo>
                    <a:pt x="35" y="52"/>
                  </a:lnTo>
                  <a:lnTo>
                    <a:pt x="35" y="52"/>
                  </a:lnTo>
                  <a:lnTo>
                    <a:pt x="37" y="52"/>
                  </a:lnTo>
                  <a:lnTo>
                    <a:pt x="37" y="52"/>
                  </a:lnTo>
                  <a:lnTo>
                    <a:pt x="37" y="52"/>
                  </a:lnTo>
                  <a:lnTo>
                    <a:pt x="40" y="50"/>
                  </a:lnTo>
                  <a:lnTo>
                    <a:pt x="40" y="50"/>
                  </a:lnTo>
                  <a:lnTo>
                    <a:pt x="42" y="47"/>
                  </a:lnTo>
                  <a:lnTo>
                    <a:pt x="42" y="47"/>
                  </a:lnTo>
                  <a:lnTo>
                    <a:pt x="44" y="45"/>
                  </a:lnTo>
                  <a:lnTo>
                    <a:pt x="44" y="43"/>
                  </a:lnTo>
                  <a:lnTo>
                    <a:pt x="44" y="40"/>
                  </a:lnTo>
                  <a:lnTo>
                    <a:pt x="47" y="38"/>
                  </a:lnTo>
                  <a:lnTo>
                    <a:pt x="47" y="38"/>
                  </a:lnTo>
                  <a:lnTo>
                    <a:pt x="40" y="36"/>
                  </a:lnTo>
                  <a:lnTo>
                    <a:pt x="40" y="3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7" name="Freeform 13"/>
            <p:cNvSpPr/>
            <p:nvPr/>
          </p:nvSpPr>
          <p:spPr bwMode="auto">
            <a:xfrm>
              <a:off x="2999" y="1759"/>
              <a:ext cx="50" cy="55"/>
            </a:xfrm>
            <a:custGeom>
              <a:avLst/>
              <a:gdLst>
                <a:gd name="T0" fmla="*/ 42 w 50"/>
                <a:gd name="T1" fmla="*/ 43 h 55"/>
                <a:gd name="T2" fmla="*/ 40 w 50"/>
                <a:gd name="T3" fmla="*/ 45 h 55"/>
                <a:gd name="T4" fmla="*/ 35 w 50"/>
                <a:gd name="T5" fmla="*/ 47 h 55"/>
                <a:gd name="T6" fmla="*/ 33 w 50"/>
                <a:gd name="T7" fmla="*/ 47 h 55"/>
                <a:gd name="T8" fmla="*/ 28 w 50"/>
                <a:gd name="T9" fmla="*/ 50 h 55"/>
                <a:gd name="T10" fmla="*/ 26 w 50"/>
                <a:gd name="T11" fmla="*/ 50 h 55"/>
                <a:gd name="T12" fmla="*/ 21 w 50"/>
                <a:gd name="T13" fmla="*/ 47 h 55"/>
                <a:gd name="T14" fmla="*/ 19 w 50"/>
                <a:gd name="T15" fmla="*/ 47 h 55"/>
                <a:gd name="T16" fmla="*/ 14 w 50"/>
                <a:gd name="T17" fmla="*/ 45 h 55"/>
                <a:gd name="T18" fmla="*/ 12 w 50"/>
                <a:gd name="T19" fmla="*/ 43 h 55"/>
                <a:gd name="T20" fmla="*/ 9 w 50"/>
                <a:gd name="T21" fmla="*/ 38 h 55"/>
                <a:gd name="T22" fmla="*/ 7 w 50"/>
                <a:gd name="T23" fmla="*/ 36 h 55"/>
                <a:gd name="T24" fmla="*/ 7 w 50"/>
                <a:gd name="T25" fmla="*/ 31 h 55"/>
                <a:gd name="T26" fmla="*/ 7 w 50"/>
                <a:gd name="T27" fmla="*/ 26 h 55"/>
                <a:gd name="T28" fmla="*/ 7 w 50"/>
                <a:gd name="T29" fmla="*/ 21 h 55"/>
                <a:gd name="T30" fmla="*/ 9 w 50"/>
                <a:gd name="T31" fmla="*/ 14 h 55"/>
                <a:gd name="T32" fmla="*/ 12 w 50"/>
                <a:gd name="T33" fmla="*/ 12 h 55"/>
                <a:gd name="T34" fmla="*/ 16 w 50"/>
                <a:gd name="T35" fmla="*/ 7 h 55"/>
                <a:gd name="T36" fmla="*/ 21 w 50"/>
                <a:gd name="T37" fmla="*/ 5 h 55"/>
                <a:gd name="T38" fmla="*/ 26 w 50"/>
                <a:gd name="T39" fmla="*/ 5 h 55"/>
                <a:gd name="T40" fmla="*/ 28 w 50"/>
                <a:gd name="T41" fmla="*/ 5 h 55"/>
                <a:gd name="T42" fmla="*/ 33 w 50"/>
                <a:gd name="T43" fmla="*/ 7 h 55"/>
                <a:gd name="T44" fmla="*/ 35 w 50"/>
                <a:gd name="T45" fmla="*/ 7 h 55"/>
                <a:gd name="T46" fmla="*/ 38 w 50"/>
                <a:gd name="T47" fmla="*/ 10 h 55"/>
                <a:gd name="T48" fmla="*/ 40 w 50"/>
                <a:gd name="T49" fmla="*/ 10 h 55"/>
                <a:gd name="T50" fmla="*/ 42 w 50"/>
                <a:gd name="T51" fmla="*/ 14 h 55"/>
                <a:gd name="T52" fmla="*/ 47 w 50"/>
                <a:gd name="T53" fmla="*/ 14 h 55"/>
                <a:gd name="T54" fmla="*/ 47 w 50"/>
                <a:gd name="T55" fmla="*/ 10 h 55"/>
                <a:gd name="T56" fmla="*/ 45 w 50"/>
                <a:gd name="T57" fmla="*/ 7 h 55"/>
                <a:gd name="T58" fmla="*/ 42 w 50"/>
                <a:gd name="T59" fmla="*/ 5 h 55"/>
                <a:gd name="T60" fmla="*/ 40 w 50"/>
                <a:gd name="T61" fmla="*/ 3 h 55"/>
                <a:gd name="T62" fmla="*/ 38 w 50"/>
                <a:gd name="T63" fmla="*/ 3 h 55"/>
                <a:gd name="T64" fmla="*/ 31 w 50"/>
                <a:gd name="T65" fmla="*/ 0 h 55"/>
                <a:gd name="T66" fmla="*/ 26 w 50"/>
                <a:gd name="T67" fmla="*/ 0 h 55"/>
                <a:gd name="T68" fmla="*/ 21 w 50"/>
                <a:gd name="T69" fmla="*/ 0 h 55"/>
                <a:gd name="T70" fmla="*/ 16 w 50"/>
                <a:gd name="T71" fmla="*/ 0 h 55"/>
                <a:gd name="T72" fmla="*/ 12 w 50"/>
                <a:gd name="T73" fmla="*/ 3 h 55"/>
                <a:gd name="T74" fmla="*/ 7 w 50"/>
                <a:gd name="T75" fmla="*/ 7 h 55"/>
                <a:gd name="T76" fmla="*/ 5 w 50"/>
                <a:gd name="T77" fmla="*/ 12 h 55"/>
                <a:gd name="T78" fmla="*/ 2 w 50"/>
                <a:gd name="T79" fmla="*/ 17 h 55"/>
                <a:gd name="T80" fmla="*/ 0 w 50"/>
                <a:gd name="T81" fmla="*/ 21 h 55"/>
                <a:gd name="T82" fmla="*/ 0 w 50"/>
                <a:gd name="T83" fmla="*/ 26 h 55"/>
                <a:gd name="T84" fmla="*/ 0 w 50"/>
                <a:gd name="T85" fmla="*/ 33 h 55"/>
                <a:gd name="T86" fmla="*/ 2 w 50"/>
                <a:gd name="T87" fmla="*/ 38 h 55"/>
                <a:gd name="T88" fmla="*/ 5 w 50"/>
                <a:gd name="T89" fmla="*/ 43 h 55"/>
                <a:gd name="T90" fmla="*/ 7 w 50"/>
                <a:gd name="T91" fmla="*/ 47 h 55"/>
                <a:gd name="T92" fmla="*/ 12 w 50"/>
                <a:gd name="T93" fmla="*/ 50 h 55"/>
                <a:gd name="T94" fmla="*/ 16 w 50"/>
                <a:gd name="T95" fmla="*/ 52 h 55"/>
                <a:gd name="T96" fmla="*/ 21 w 50"/>
                <a:gd name="T97" fmla="*/ 55 h 55"/>
                <a:gd name="T98" fmla="*/ 28 w 50"/>
                <a:gd name="T99" fmla="*/ 55 h 55"/>
                <a:gd name="T100" fmla="*/ 31 w 50"/>
                <a:gd name="T101" fmla="*/ 55 h 55"/>
                <a:gd name="T102" fmla="*/ 35 w 50"/>
                <a:gd name="T103" fmla="*/ 55 h 55"/>
                <a:gd name="T104" fmla="*/ 40 w 50"/>
                <a:gd name="T105" fmla="*/ 52 h 55"/>
                <a:gd name="T106" fmla="*/ 45 w 50"/>
                <a:gd name="T107" fmla="*/ 50 h 55"/>
                <a:gd name="T108" fmla="*/ 50 w 50"/>
                <a:gd name="T109"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 h="55">
                  <a:moveTo>
                    <a:pt x="26" y="33"/>
                  </a:moveTo>
                  <a:lnTo>
                    <a:pt x="42" y="33"/>
                  </a:lnTo>
                  <a:lnTo>
                    <a:pt x="42" y="43"/>
                  </a:lnTo>
                  <a:lnTo>
                    <a:pt x="42" y="43"/>
                  </a:lnTo>
                  <a:lnTo>
                    <a:pt x="40" y="45"/>
                  </a:lnTo>
                  <a:lnTo>
                    <a:pt x="40" y="45"/>
                  </a:lnTo>
                  <a:lnTo>
                    <a:pt x="40" y="45"/>
                  </a:lnTo>
                  <a:lnTo>
                    <a:pt x="38" y="45"/>
                  </a:lnTo>
                  <a:lnTo>
                    <a:pt x="35" y="47"/>
                  </a:lnTo>
                  <a:lnTo>
                    <a:pt x="35" y="47"/>
                  </a:lnTo>
                  <a:lnTo>
                    <a:pt x="33" y="47"/>
                  </a:lnTo>
                  <a:lnTo>
                    <a:pt x="33" y="47"/>
                  </a:lnTo>
                  <a:lnTo>
                    <a:pt x="31" y="47"/>
                  </a:lnTo>
                  <a:lnTo>
                    <a:pt x="31" y="47"/>
                  </a:lnTo>
                  <a:lnTo>
                    <a:pt x="28" y="50"/>
                  </a:lnTo>
                  <a:lnTo>
                    <a:pt x="28" y="50"/>
                  </a:lnTo>
                  <a:lnTo>
                    <a:pt x="26" y="50"/>
                  </a:lnTo>
                  <a:lnTo>
                    <a:pt x="26" y="50"/>
                  </a:lnTo>
                  <a:lnTo>
                    <a:pt x="24" y="50"/>
                  </a:lnTo>
                  <a:lnTo>
                    <a:pt x="24" y="47"/>
                  </a:lnTo>
                  <a:lnTo>
                    <a:pt x="21" y="47"/>
                  </a:lnTo>
                  <a:lnTo>
                    <a:pt x="21" y="47"/>
                  </a:lnTo>
                  <a:lnTo>
                    <a:pt x="19" y="47"/>
                  </a:lnTo>
                  <a:lnTo>
                    <a:pt x="19" y="47"/>
                  </a:lnTo>
                  <a:lnTo>
                    <a:pt x="16" y="45"/>
                  </a:lnTo>
                  <a:lnTo>
                    <a:pt x="16" y="45"/>
                  </a:lnTo>
                  <a:lnTo>
                    <a:pt x="14" y="45"/>
                  </a:lnTo>
                  <a:lnTo>
                    <a:pt x="14" y="45"/>
                  </a:lnTo>
                  <a:lnTo>
                    <a:pt x="12" y="43"/>
                  </a:lnTo>
                  <a:lnTo>
                    <a:pt x="12" y="43"/>
                  </a:lnTo>
                  <a:lnTo>
                    <a:pt x="12" y="40"/>
                  </a:lnTo>
                  <a:lnTo>
                    <a:pt x="9" y="40"/>
                  </a:lnTo>
                  <a:lnTo>
                    <a:pt x="9" y="38"/>
                  </a:lnTo>
                  <a:lnTo>
                    <a:pt x="9" y="38"/>
                  </a:lnTo>
                  <a:lnTo>
                    <a:pt x="9" y="36"/>
                  </a:lnTo>
                  <a:lnTo>
                    <a:pt x="7" y="36"/>
                  </a:lnTo>
                  <a:lnTo>
                    <a:pt x="7" y="33"/>
                  </a:lnTo>
                  <a:lnTo>
                    <a:pt x="7" y="33"/>
                  </a:lnTo>
                  <a:lnTo>
                    <a:pt x="7" y="31"/>
                  </a:lnTo>
                  <a:lnTo>
                    <a:pt x="7" y="29"/>
                  </a:lnTo>
                  <a:lnTo>
                    <a:pt x="7" y="26"/>
                  </a:lnTo>
                  <a:lnTo>
                    <a:pt x="7" y="26"/>
                  </a:lnTo>
                  <a:lnTo>
                    <a:pt x="7" y="24"/>
                  </a:lnTo>
                  <a:lnTo>
                    <a:pt x="7" y="24"/>
                  </a:lnTo>
                  <a:lnTo>
                    <a:pt x="7" y="21"/>
                  </a:lnTo>
                  <a:lnTo>
                    <a:pt x="7" y="19"/>
                  </a:lnTo>
                  <a:lnTo>
                    <a:pt x="9" y="17"/>
                  </a:lnTo>
                  <a:lnTo>
                    <a:pt x="9" y="14"/>
                  </a:lnTo>
                  <a:lnTo>
                    <a:pt x="12" y="14"/>
                  </a:lnTo>
                  <a:lnTo>
                    <a:pt x="12" y="12"/>
                  </a:lnTo>
                  <a:lnTo>
                    <a:pt x="12" y="12"/>
                  </a:lnTo>
                  <a:lnTo>
                    <a:pt x="14" y="10"/>
                  </a:lnTo>
                  <a:lnTo>
                    <a:pt x="14" y="10"/>
                  </a:lnTo>
                  <a:lnTo>
                    <a:pt x="16" y="7"/>
                  </a:lnTo>
                  <a:lnTo>
                    <a:pt x="19" y="7"/>
                  </a:lnTo>
                  <a:lnTo>
                    <a:pt x="21" y="7"/>
                  </a:lnTo>
                  <a:lnTo>
                    <a:pt x="21" y="5"/>
                  </a:lnTo>
                  <a:lnTo>
                    <a:pt x="24" y="5"/>
                  </a:lnTo>
                  <a:lnTo>
                    <a:pt x="24" y="5"/>
                  </a:lnTo>
                  <a:lnTo>
                    <a:pt x="26" y="5"/>
                  </a:lnTo>
                  <a:lnTo>
                    <a:pt x="26" y="5"/>
                  </a:lnTo>
                  <a:lnTo>
                    <a:pt x="28" y="5"/>
                  </a:lnTo>
                  <a:lnTo>
                    <a:pt x="28" y="5"/>
                  </a:lnTo>
                  <a:lnTo>
                    <a:pt x="31" y="5"/>
                  </a:lnTo>
                  <a:lnTo>
                    <a:pt x="31" y="5"/>
                  </a:lnTo>
                  <a:lnTo>
                    <a:pt x="33" y="7"/>
                  </a:lnTo>
                  <a:lnTo>
                    <a:pt x="33" y="7"/>
                  </a:lnTo>
                  <a:lnTo>
                    <a:pt x="35" y="7"/>
                  </a:lnTo>
                  <a:lnTo>
                    <a:pt x="35" y="7"/>
                  </a:lnTo>
                  <a:lnTo>
                    <a:pt x="35" y="7"/>
                  </a:lnTo>
                  <a:lnTo>
                    <a:pt x="38" y="10"/>
                  </a:lnTo>
                  <a:lnTo>
                    <a:pt x="38" y="10"/>
                  </a:lnTo>
                  <a:lnTo>
                    <a:pt x="38" y="10"/>
                  </a:lnTo>
                  <a:lnTo>
                    <a:pt x="38" y="10"/>
                  </a:lnTo>
                  <a:lnTo>
                    <a:pt x="40" y="10"/>
                  </a:lnTo>
                  <a:lnTo>
                    <a:pt x="40" y="12"/>
                  </a:lnTo>
                  <a:lnTo>
                    <a:pt x="40" y="14"/>
                  </a:lnTo>
                  <a:lnTo>
                    <a:pt x="42" y="14"/>
                  </a:lnTo>
                  <a:lnTo>
                    <a:pt x="42" y="17"/>
                  </a:lnTo>
                  <a:lnTo>
                    <a:pt x="47" y="14"/>
                  </a:lnTo>
                  <a:lnTo>
                    <a:pt x="47" y="14"/>
                  </a:lnTo>
                  <a:lnTo>
                    <a:pt x="47" y="12"/>
                  </a:lnTo>
                  <a:lnTo>
                    <a:pt x="47" y="12"/>
                  </a:lnTo>
                  <a:lnTo>
                    <a:pt x="47" y="10"/>
                  </a:lnTo>
                  <a:lnTo>
                    <a:pt x="47" y="10"/>
                  </a:lnTo>
                  <a:lnTo>
                    <a:pt x="45" y="10"/>
                  </a:lnTo>
                  <a:lnTo>
                    <a:pt x="45" y="7"/>
                  </a:lnTo>
                  <a:lnTo>
                    <a:pt x="45" y="7"/>
                  </a:lnTo>
                  <a:lnTo>
                    <a:pt x="45" y="5"/>
                  </a:lnTo>
                  <a:lnTo>
                    <a:pt x="42" y="5"/>
                  </a:lnTo>
                  <a:lnTo>
                    <a:pt x="42" y="5"/>
                  </a:lnTo>
                  <a:lnTo>
                    <a:pt x="42" y="3"/>
                  </a:lnTo>
                  <a:lnTo>
                    <a:pt x="40" y="3"/>
                  </a:lnTo>
                  <a:lnTo>
                    <a:pt x="40" y="3"/>
                  </a:lnTo>
                  <a:lnTo>
                    <a:pt x="38" y="3"/>
                  </a:lnTo>
                  <a:lnTo>
                    <a:pt x="38" y="3"/>
                  </a:lnTo>
                  <a:lnTo>
                    <a:pt x="35" y="0"/>
                  </a:lnTo>
                  <a:lnTo>
                    <a:pt x="33" y="0"/>
                  </a:lnTo>
                  <a:lnTo>
                    <a:pt x="31" y="0"/>
                  </a:lnTo>
                  <a:lnTo>
                    <a:pt x="28" y="0"/>
                  </a:lnTo>
                  <a:lnTo>
                    <a:pt x="28" y="0"/>
                  </a:lnTo>
                  <a:lnTo>
                    <a:pt x="26" y="0"/>
                  </a:lnTo>
                  <a:lnTo>
                    <a:pt x="24" y="0"/>
                  </a:lnTo>
                  <a:lnTo>
                    <a:pt x="24" y="0"/>
                  </a:lnTo>
                  <a:lnTo>
                    <a:pt x="21" y="0"/>
                  </a:lnTo>
                  <a:lnTo>
                    <a:pt x="19" y="0"/>
                  </a:lnTo>
                  <a:lnTo>
                    <a:pt x="16" y="0"/>
                  </a:lnTo>
                  <a:lnTo>
                    <a:pt x="16" y="0"/>
                  </a:lnTo>
                  <a:lnTo>
                    <a:pt x="14" y="3"/>
                  </a:lnTo>
                  <a:lnTo>
                    <a:pt x="12" y="3"/>
                  </a:lnTo>
                  <a:lnTo>
                    <a:pt x="12" y="3"/>
                  </a:lnTo>
                  <a:lnTo>
                    <a:pt x="9" y="5"/>
                  </a:lnTo>
                  <a:lnTo>
                    <a:pt x="7" y="5"/>
                  </a:lnTo>
                  <a:lnTo>
                    <a:pt x="7" y="7"/>
                  </a:lnTo>
                  <a:lnTo>
                    <a:pt x="5" y="7"/>
                  </a:lnTo>
                  <a:lnTo>
                    <a:pt x="5" y="10"/>
                  </a:lnTo>
                  <a:lnTo>
                    <a:pt x="5" y="12"/>
                  </a:lnTo>
                  <a:lnTo>
                    <a:pt x="2" y="12"/>
                  </a:lnTo>
                  <a:lnTo>
                    <a:pt x="2" y="14"/>
                  </a:lnTo>
                  <a:lnTo>
                    <a:pt x="2" y="17"/>
                  </a:lnTo>
                  <a:lnTo>
                    <a:pt x="0" y="19"/>
                  </a:lnTo>
                  <a:lnTo>
                    <a:pt x="0" y="19"/>
                  </a:lnTo>
                  <a:lnTo>
                    <a:pt x="0" y="21"/>
                  </a:lnTo>
                  <a:lnTo>
                    <a:pt x="0" y="24"/>
                  </a:lnTo>
                  <a:lnTo>
                    <a:pt x="0" y="26"/>
                  </a:lnTo>
                  <a:lnTo>
                    <a:pt x="0" y="26"/>
                  </a:lnTo>
                  <a:lnTo>
                    <a:pt x="0" y="29"/>
                  </a:lnTo>
                  <a:lnTo>
                    <a:pt x="0" y="31"/>
                  </a:lnTo>
                  <a:lnTo>
                    <a:pt x="0" y="33"/>
                  </a:lnTo>
                  <a:lnTo>
                    <a:pt x="0" y="36"/>
                  </a:lnTo>
                  <a:lnTo>
                    <a:pt x="0" y="36"/>
                  </a:lnTo>
                  <a:lnTo>
                    <a:pt x="2" y="38"/>
                  </a:lnTo>
                  <a:lnTo>
                    <a:pt x="2" y="40"/>
                  </a:lnTo>
                  <a:lnTo>
                    <a:pt x="2" y="43"/>
                  </a:lnTo>
                  <a:lnTo>
                    <a:pt x="5" y="43"/>
                  </a:lnTo>
                  <a:lnTo>
                    <a:pt x="5" y="45"/>
                  </a:lnTo>
                  <a:lnTo>
                    <a:pt x="7" y="45"/>
                  </a:lnTo>
                  <a:lnTo>
                    <a:pt x="7" y="47"/>
                  </a:lnTo>
                  <a:lnTo>
                    <a:pt x="9" y="50"/>
                  </a:lnTo>
                  <a:lnTo>
                    <a:pt x="9" y="50"/>
                  </a:lnTo>
                  <a:lnTo>
                    <a:pt x="12" y="50"/>
                  </a:lnTo>
                  <a:lnTo>
                    <a:pt x="12" y="52"/>
                  </a:lnTo>
                  <a:lnTo>
                    <a:pt x="14" y="52"/>
                  </a:lnTo>
                  <a:lnTo>
                    <a:pt x="16" y="52"/>
                  </a:lnTo>
                  <a:lnTo>
                    <a:pt x="19" y="55"/>
                  </a:lnTo>
                  <a:lnTo>
                    <a:pt x="19" y="55"/>
                  </a:lnTo>
                  <a:lnTo>
                    <a:pt x="21" y="55"/>
                  </a:lnTo>
                  <a:lnTo>
                    <a:pt x="24" y="55"/>
                  </a:lnTo>
                  <a:lnTo>
                    <a:pt x="26" y="55"/>
                  </a:lnTo>
                  <a:lnTo>
                    <a:pt x="28" y="55"/>
                  </a:lnTo>
                  <a:lnTo>
                    <a:pt x="28" y="55"/>
                  </a:lnTo>
                  <a:lnTo>
                    <a:pt x="31" y="55"/>
                  </a:lnTo>
                  <a:lnTo>
                    <a:pt x="31" y="55"/>
                  </a:lnTo>
                  <a:lnTo>
                    <a:pt x="33" y="55"/>
                  </a:lnTo>
                  <a:lnTo>
                    <a:pt x="35" y="55"/>
                  </a:lnTo>
                  <a:lnTo>
                    <a:pt x="35" y="55"/>
                  </a:lnTo>
                  <a:lnTo>
                    <a:pt x="38" y="55"/>
                  </a:lnTo>
                  <a:lnTo>
                    <a:pt x="38" y="52"/>
                  </a:lnTo>
                  <a:lnTo>
                    <a:pt x="40" y="52"/>
                  </a:lnTo>
                  <a:lnTo>
                    <a:pt x="42" y="52"/>
                  </a:lnTo>
                  <a:lnTo>
                    <a:pt x="42" y="52"/>
                  </a:lnTo>
                  <a:lnTo>
                    <a:pt x="45" y="50"/>
                  </a:lnTo>
                  <a:lnTo>
                    <a:pt x="47" y="47"/>
                  </a:lnTo>
                  <a:lnTo>
                    <a:pt x="50" y="47"/>
                  </a:lnTo>
                  <a:lnTo>
                    <a:pt x="50" y="26"/>
                  </a:lnTo>
                  <a:lnTo>
                    <a:pt x="26" y="26"/>
                  </a:lnTo>
                  <a:lnTo>
                    <a:pt x="26" y="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8" name="Freeform 14"/>
            <p:cNvSpPr>
              <a:spLocks noEditPoints="1"/>
            </p:cNvSpPr>
            <p:nvPr/>
          </p:nvSpPr>
          <p:spPr bwMode="auto">
            <a:xfrm>
              <a:off x="2841" y="1759"/>
              <a:ext cx="52" cy="55"/>
            </a:xfrm>
            <a:custGeom>
              <a:avLst/>
              <a:gdLst>
                <a:gd name="T0" fmla="*/ 49 w 52"/>
                <a:gd name="T1" fmla="*/ 17 h 55"/>
                <a:gd name="T2" fmla="*/ 47 w 52"/>
                <a:gd name="T3" fmla="*/ 12 h 55"/>
                <a:gd name="T4" fmla="*/ 42 w 52"/>
                <a:gd name="T5" fmla="*/ 5 h 55"/>
                <a:gd name="T6" fmla="*/ 37 w 52"/>
                <a:gd name="T7" fmla="*/ 3 h 55"/>
                <a:gd name="T8" fmla="*/ 30 w 52"/>
                <a:gd name="T9" fmla="*/ 0 h 55"/>
                <a:gd name="T10" fmla="*/ 23 w 52"/>
                <a:gd name="T11" fmla="*/ 0 h 55"/>
                <a:gd name="T12" fmla="*/ 19 w 52"/>
                <a:gd name="T13" fmla="*/ 0 h 55"/>
                <a:gd name="T14" fmla="*/ 14 w 52"/>
                <a:gd name="T15" fmla="*/ 3 h 55"/>
                <a:gd name="T16" fmla="*/ 9 w 52"/>
                <a:gd name="T17" fmla="*/ 5 h 55"/>
                <a:gd name="T18" fmla="*/ 4 w 52"/>
                <a:gd name="T19" fmla="*/ 7 h 55"/>
                <a:gd name="T20" fmla="*/ 2 w 52"/>
                <a:gd name="T21" fmla="*/ 12 h 55"/>
                <a:gd name="T22" fmla="*/ 0 w 52"/>
                <a:gd name="T23" fmla="*/ 17 h 55"/>
                <a:gd name="T24" fmla="*/ 0 w 52"/>
                <a:gd name="T25" fmla="*/ 24 h 55"/>
                <a:gd name="T26" fmla="*/ 0 w 52"/>
                <a:gd name="T27" fmla="*/ 29 h 55"/>
                <a:gd name="T28" fmla="*/ 0 w 52"/>
                <a:gd name="T29" fmla="*/ 36 h 55"/>
                <a:gd name="T30" fmla="*/ 2 w 52"/>
                <a:gd name="T31" fmla="*/ 43 h 55"/>
                <a:gd name="T32" fmla="*/ 7 w 52"/>
                <a:gd name="T33" fmla="*/ 47 h 55"/>
                <a:gd name="T34" fmla="*/ 11 w 52"/>
                <a:gd name="T35" fmla="*/ 52 h 55"/>
                <a:gd name="T36" fmla="*/ 19 w 52"/>
                <a:gd name="T37" fmla="*/ 55 h 55"/>
                <a:gd name="T38" fmla="*/ 26 w 52"/>
                <a:gd name="T39" fmla="*/ 55 h 55"/>
                <a:gd name="T40" fmla="*/ 33 w 52"/>
                <a:gd name="T41" fmla="*/ 55 h 55"/>
                <a:gd name="T42" fmla="*/ 40 w 52"/>
                <a:gd name="T43" fmla="*/ 50 h 55"/>
                <a:gd name="T44" fmla="*/ 45 w 52"/>
                <a:gd name="T45" fmla="*/ 45 h 55"/>
                <a:gd name="T46" fmla="*/ 47 w 52"/>
                <a:gd name="T47" fmla="*/ 40 h 55"/>
                <a:gd name="T48" fmla="*/ 49 w 52"/>
                <a:gd name="T49" fmla="*/ 33 h 55"/>
                <a:gd name="T50" fmla="*/ 49 w 52"/>
                <a:gd name="T51" fmla="*/ 26 h 55"/>
                <a:gd name="T52" fmla="*/ 42 w 52"/>
                <a:gd name="T53" fmla="*/ 31 h 55"/>
                <a:gd name="T54" fmla="*/ 42 w 52"/>
                <a:gd name="T55" fmla="*/ 36 h 55"/>
                <a:gd name="T56" fmla="*/ 40 w 52"/>
                <a:gd name="T57" fmla="*/ 40 h 55"/>
                <a:gd name="T58" fmla="*/ 37 w 52"/>
                <a:gd name="T59" fmla="*/ 43 h 55"/>
                <a:gd name="T60" fmla="*/ 35 w 52"/>
                <a:gd name="T61" fmla="*/ 45 h 55"/>
                <a:gd name="T62" fmla="*/ 33 w 52"/>
                <a:gd name="T63" fmla="*/ 47 h 55"/>
                <a:gd name="T64" fmla="*/ 30 w 52"/>
                <a:gd name="T65" fmla="*/ 47 h 55"/>
                <a:gd name="T66" fmla="*/ 26 w 52"/>
                <a:gd name="T67" fmla="*/ 50 h 55"/>
                <a:gd name="T68" fmla="*/ 21 w 52"/>
                <a:gd name="T69" fmla="*/ 50 h 55"/>
                <a:gd name="T70" fmla="*/ 19 w 52"/>
                <a:gd name="T71" fmla="*/ 47 h 55"/>
                <a:gd name="T72" fmla="*/ 14 w 52"/>
                <a:gd name="T73" fmla="*/ 47 h 55"/>
                <a:gd name="T74" fmla="*/ 11 w 52"/>
                <a:gd name="T75" fmla="*/ 45 h 55"/>
                <a:gd name="T76" fmla="*/ 9 w 52"/>
                <a:gd name="T77" fmla="*/ 40 h 55"/>
                <a:gd name="T78" fmla="*/ 7 w 52"/>
                <a:gd name="T79" fmla="*/ 38 h 55"/>
                <a:gd name="T80" fmla="*/ 7 w 52"/>
                <a:gd name="T81" fmla="*/ 33 h 55"/>
                <a:gd name="T82" fmla="*/ 7 w 52"/>
                <a:gd name="T83" fmla="*/ 26 h 55"/>
                <a:gd name="T84" fmla="*/ 7 w 52"/>
                <a:gd name="T85" fmla="*/ 21 h 55"/>
                <a:gd name="T86" fmla="*/ 7 w 52"/>
                <a:gd name="T87" fmla="*/ 17 h 55"/>
                <a:gd name="T88" fmla="*/ 9 w 52"/>
                <a:gd name="T89" fmla="*/ 12 h 55"/>
                <a:gd name="T90" fmla="*/ 14 w 52"/>
                <a:gd name="T91" fmla="*/ 10 h 55"/>
                <a:gd name="T92" fmla="*/ 19 w 52"/>
                <a:gd name="T93" fmla="*/ 7 h 55"/>
                <a:gd name="T94" fmla="*/ 26 w 52"/>
                <a:gd name="T95" fmla="*/ 5 h 55"/>
                <a:gd name="T96" fmla="*/ 30 w 52"/>
                <a:gd name="T97" fmla="*/ 7 h 55"/>
                <a:gd name="T98" fmla="*/ 35 w 52"/>
                <a:gd name="T99" fmla="*/ 10 h 55"/>
                <a:gd name="T100" fmla="*/ 40 w 52"/>
                <a:gd name="T101" fmla="*/ 12 h 55"/>
                <a:gd name="T102" fmla="*/ 42 w 52"/>
                <a:gd name="T103" fmla="*/ 17 h 55"/>
                <a:gd name="T104" fmla="*/ 42 w 52"/>
                <a:gd name="T105" fmla="*/ 24 h 55"/>
                <a:gd name="T106" fmla="*/ 42 w 52"/>
                <a:gd name="T107"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5">
                  <a:moveTo>
                    <a:pt x="49" y="24"/>
                  </a:moveTo>
                  <a:lnTo>
                    <a:pt x="49" y="21"/>
                  </a:lnTo>
                  <a:lnTo>
                    <a:pt x="49" y="19"/>
                  </a:lnTo>
                  <a:lnTo>
                    <a:pt x="49" y="17"/>
                  </a:lnTo>
                  <a:lnTo>
                    <a:pt x="49" y="17"/>
                  </a:lnTo>
                  <a:lnTo>
                    <a:pt x="47" y="14"/>
                  </a:lnTo>
                  <a:lnTo>
                    <a:pt x="47" y="12"/>
                  </a:lnTo>
                  <a:lnTo>
                    <a:pt x="47" y="12"/>
                  </a:lnTo>
                  <a:lnTo>
                    <a:pt x="45" y="10"/>
                  </a:lnTo>
                  <a:lnTo>
                    <a:pt x="45" y="7"/>
                  </a:lnTo>
                  <a:lnTo>
                    <a:pt x="42" y="7"/>
                  </a:lnTo>
                  <a:lnTo>
                    <a:pt x="42" y="5"/>
                  </a:lnTo>
                  <a:lnTo>
                    <a:pt x="40" y="5"/>
                  </a:lnTo>
                  <a:lnTo>
                    <a:pt x="40" y="5"/>
                  </a:lnTo>
                  <a:lnTo>
                    <a:pt x="37" y="3"/>
                  </a:lnTo>
                  <a:lnTo>
                    <a:pt x="37" y="3"/>
                  </a:lnTo>
                  <a:lnTo>
                    <a:pt x="35" y="3"/>
                  </a:lnTo>
                  <a:lnTo>
                    <a:pt x="33" y="0"/>
                  </a:lnTo>
                  <a:lnTo>
                    <a:pt x="30" y="0"/>
                  </a:lnTo>
                  <a:lnTo>
                    <a:pt x="30" y="0"/>
                  </a:lnTo>
                  <a:lnTo>
                    <a:pt x="28" y="0"/>
                  </a:lnTo>
                  <a:lnTo>
                    <a:pt x="26" y="0"/>
                  </a:lnTo>
                  <a:lnTo>
                    <a:pt x="26" y="0"/>
                  </a:lnTo>
                  <a:lnTo>
                    <a:pt x="23" y="0"/>
                  </a:lnTo>
                  <a:lnTo>
                    <a:pt x="21" y="0"/>
                  </a:lnTo>
                  <a:lnTo>
                    <a:pt x="21" y="0"/>
                  </a:lnTo>
                  <a:lnTo>
                    <a:pt x="19" y="0"/>
                  </a:lnTo>
                  <a:lnTo>
                    <a:pt x="19" y="0"/>
                  </a:lnTo>
                  <a:lnTo>
                    <a:pt x="16" y="0"/>
                  </a:lnTo>
                  <a:lnTo>
                    <a:pt x="16" y="0"/>
                  </a:lnTo>
                  <a:lnTo>
                    <a:pt x="14" y="0"/>
                  </a:lnTo>
                  <a:lnTo>
                    <a:pt x="14" y="3"/>
                  </a:lnTo>
                  <a:lnTo>
                    <a:pt x="11" y="3"/>
                  </a:lnTo>
                  <a:lnTo>
                    <a:pt x="11" y="3"/>
                  </a:lnTo>
                  <a:lnTo>
                    <a:pt x="9" y="3"/>
                  </a:lnTo>
                  <a:lnTo>
                    <a:pt x="9" y="5"/>
                  </a:lnTo>
                  <a:lnTo>
                    <a:pt x="9" y="5"/>
                  </a:lnTo>
                  <a:lnTo>
                    <a:pt x="7" y="5"/>
                  </a:lnTo>
                  <a:lnTo>
                    <a:pt x="7" y="7"/>
                  </a:lnTo>
                  <a:lnTo>
                    <a:pt x="4" y="7"/>
                  </a:lnTo>
                  <a:lnTo>
                    <a:pt x="4" y="10"/>
                  </a:lnTo>
                  <a:lnTo>
                    <a:pt x="4" y="10"/>
                  </a:lnTo>
                  <a:lnTo>
                    <a:pt x="2" y="12"/>
                  </a:lnTo>
                  <a:lnTo>
                    <a:pt x="2" y="12"/>
                  </a:lnTo>
                  <a:lnTo>
                    <a:pt x="2" y="14"/>
                  </a:lnTo>
                  <a:lnTo>
                    <a:pt x="2" y="14"/>
                  </a:lnTo>
                  <a:lnTo>
                    <a:pt x="0" y="17"/>
                  </a:lnTo>
                  <a:lnTo>
                    <a:pt x="0" y="17"/>
                  </a:lnTo>
                  <a:lnTo>
                    <a:pt x="0" y="19"/>
                  </a:lnTo>
                  <a:lnTo>
                    <a:pt x="0" y="19"/>
                  </a:lnTo>
                  <a:lnTo>
                    <a:pt x="0" y="21"/>
                  </a:lnTo>
                  <a:lnTo>
                    <a:pt x="0" y="24"/>
                  </a:lnTo>
                  <a:lnTo>
                    <a:pt x="0" y="24"/>
                  </a:lnTo>
                  <a:lnTo>
                    <a:pt x="0" y="26"/>
                  </a:lnTo>
                  <a:lnTo>
                    <a:pt x="0" y="29"/>
                  </a:lnTo>
                  <a:lnTo>
                    <a:pt x="0" y="29"/>
                  </a:lnTo>
                  <a:lnTo>
                    <a:pt x="0" y="31"/>
                  </a:lnTo>
                  <a:lnTo>
                    <a:pt x="0" y="33"/>
                  </a:lnTo>
                  <a:lnTo>
                    <a:pt x="0" y="36"/>
                  </a:lnTo>
                  <a:lnTo>
                    <a:pt x="0" y="36"/>
                  </a:lnTo>
                  <a:lnTo>
                    <a:pt x="0" y="38"/>
                  </a:lnTo>
                  <a:lnTo>
                    <a:pt x="2" y="40"/>
                  </a:lnTo>
                  <a:lnTo>
                    <a:pt x="2" y="40"/>
                  </a:lnTo>
                  <a:lnTo>
                    <a:pt x="2" y="43"/>
                  </a:lnTo>
                  <a:lnTo>
                    <a:pt x="4" y="45"/>
                  </a:lnTo>
                  <a:lnTo>
                    <a:pt x="4" y="45"/>
                  </a:lnTo>
                  <a:lnTo>
                    <a:pt x="7" y="47"/>
                  </a:lnTo>
                  <a:lnTo>
                    <a:pt x="7" y="47"/>
                  </a:lnTo>
                  <a:lnTo>
                    <a:pt x="9" y="50"/>
                  </a:lnTo>
                  <a:lnTo>
                    <a:pt x="9" y="50"/>
                  </a:lnTo>
                  <a:lnTo>
                    <a:pt x="11" y="52"/>
                  </a:lnTo>
                  <a:lnTo>
                    <a:pt x="11" y="52"/>
                  </a:lnTo>
                  <a:lnTo>
                    <a:pt x="14" y="52"/>
                  </a:lnTo>
                  <a:lnTo>
                    <a:pt x="16" y="55"/>
                  </a:lnTo>
                  <a:lnTo>
                    <a:pt x="19" y="55"/>
                  </a:lnTo>
                  <a:lnTo>
                    <a:pt x="19" y="55"/>
                  </a:lnTo>
                  <a:lnTo>
                    <a:pt x="21" y="55"/>
                  </a:lnTo>
                  <a:lnTo>
                    <a:pt x="23" y="55"/>
                  </a:lnTo>
                  <a:lnTo>
                    <a:pt x="26" y="55"/>
                  </a:lnTo>
                  <a:lnTo>
                    <a:pt x="26" y="55"/>
                  </a:lnTo>
                  <a:lnTo>
                    <a:pt x="28" y="55"/>
                  </a:lnTo>
                  <a:lnTo>
                    <a:pt x="30" y="55"/>
                  </a:lnTo>
                  <a:lnTo>
                    <a:pt x="30" y="55"/>
                  </a:lnTo>
                  <a:lnTo>
                    <a:pt x="33" y="55"/>
                  </a:lnTo>
                  <a:lnTo>
                    <a:pt x="35" y="52"/>
                  </a:lnTo>
                  <a:lnTo>
                    <a:pt x="35" y="52"/>
                  </a:lnTo>
                  <a:lnTo>
                    <a:pt x="37" y="52"/>
                  </a:lnTo>
                  <a:lnTo>
                    <a:pt x="40" y="50"/>
                  </a:lnTo>
                  <a:lnTo>
                    <a:pt x="40" y="50"/>
                  </a:lnTo>
                  <a:lnTo>
                    <a:pt x="42" y="50"/>
                  </a:lnTo>
                  <a:lnTo>
                    <a:pt x="42" y="47"/>
                  </a:lnTo>
                  <a:lnTo>
                    <a:pt x="45" y="45"/>
                  </a:lnTo>
                  <a:lnTo>
                    <a:pt x="45" y="45"/>
                  </a:lnTo>
                  <a:lnTo>
                    <a:pt x="47" y="43"/>
                  </a:lnTo>
                  <a:lnTo>
                    <a:pt x="47" y="43"/>
                  </a:lnTo>
                  <a:lnTo>
                    <a:pt x="47" y="40"/>
                  </a:lnTo>
                  <a:lnTo>
                    <a:pt x="49" y="38"/>
                  </a:lnTo>
                  <a:lnTo>
                    <a:pt x="49" y="36"/>
                  </a:lnTo>
                  <a:lnTo>
                    <a:pt x="49" y="36"/>
                  </a:lnTo>
                  <a:lnTo>
                    <a:pt x="49" y="33"/>
                  </a:lnTo>
                  <a:lnTo>
                    <a:pt x="49" y="31"/>
                  </a:lnTo>
                  <a:lnTo>
                    <a:pt x="49" y="29"/>
                  </a:lnTo>
                  <a:lnTo>
                    <a:pt x="52" y="26"/>
                  </a:lnTo>
                  <a:lnTo>
                    <a:pt x="49" y="26"/>
                  </a:lnTo>
                  <a:lnTo>
                    <a:pt x="49" y="24"/>
                  </a:lnTo>
                  <a:close/>
                  <a:moveTo>
                    <a:pt x="42" y="29"/>
                  </a:moveTo>
                  <a:lnTo>
                    <a:pt x="42" y="31"/>
                  </a:lnTo>
                  <a:lnTo>
                    <a:pt x="42" y="31"/>
                  </a:lnTo>
                  <a:lnTo>
                    <a:pt x="42" y="33"/>
                  </a:lnTo>
                  <a:lnTo>
                    <a:pt x="42" y="33"/>
                  </a:lnTo>
                  <a:lnTo>
                    <a:pt x="42" y="36"/>
                  </a:lnTo>
                  <a:lnTo>
                    <a:pt x="42" y="36"/>
                  </a:lnTo>
                  <a:lnTo>
                    <a:pt x="42" y="36"/>
                  </a:lnTo>
                  <a:lnTo>
                    <a:pt x="42" y="38"/>
                  </a:lnTo>
                  <a:lnTo>
                    <a:pt x="40" y="38"/>
                  </a:lnTo>
                  <a:lnTo>
                    <a:pt x="40" y="40"/>
                  </a:lnTo>
                  <a:lnTo>
                    <a:pt x="40" y="40"/>
                  </a:lnTo>
                  <a:lnTo>
                    <a:pt x="40" y="40"/>
                  </a:lnTo>
                  <a:lnTo>
                    <a:pt x="40" y="43"/>
                  </a:lnTo>
                  <a:lnTo>
                    <a:pt x="37" y="43"/>
                  </a:lnTo>
                  <a:lnTo>
                    <a:pt x="37" y="43"/>
                  </a:lnTo>
                  <a:lnTo>
                    <a:pt x="37" y="45"/>
                  </a:lnTo>
                  <a:lnTo>
                    <a:pt x="35" y="45"/>
                  </a:lnTo>
                  <a:lnTo>
                    <a:pt x="35" y="45"/>
                  </a:lnTo>
                  <a:lnTo>
                    <a:pt x="35" y="45"/>
                  </a:lnTo>
                  <a:lnTo>
                    <a:pt x="35" y="47"/>
                  </a:lnTo>
                  <a:lnTo>
                    <a:pt x="33" y="47"/>
                  </a:lnTo>
                  <a:lnTo>
                    <a:pt x="33" y="47"/>
                  </a:lnTo>
                  <a:lnTo>
                    <a:pt x="33" y="47"/>
                  </a:lnTo>
                  <a:lnTo>
                    <a:pt x="30" y="47"/>
                  </a:lnTo>
                  <a:lnTo>
                    <a:pt x="30" y="47"/>
                  </a:lnTo>
                  <a:lnTo>
                    <a:pt x="30" y="47"/>
                  </a:lnTo>
                  <a:lnTo>
                    <a:pt x="28" y="47"/>
                  </a:lnTo>
                  <a:lnTo>
                    <a:pt x="28" y="50"/>
                  </a:lnTo>
                  <a:lnTo>
                    <a:pt x="26" y="50"/>
                  </a:lnTo>
                  <a:lnTo>
                    <a:pt x="26" y="50"/>
                  </a:lnTo>
                  <a:lnTo>
                    <a:pt x="26" y="50"/>
                  </a:lnTo>
                  <a:lnTo>
                    <a:pt x="23" y="50"/>
                  </a:lnTo>
                  <a:lnTo>
                    <a:pt x="23" y="50"/>
                  </a:lnTo>
                  <a:lnTo>
                    <a:pt x="21" y="50"/>
                  </a:lnTo>
                  <a:lnTo>
                    <a:pt x="21" y="47"/>
                  </a:lnTo>
                  <a:lnTo>
                    <a:pt x="21" y="47"/>
                  </a:lnTo>
                  <a:lnTo>
                    <a:pt x="19" y="47"/>
                  </a:lnTo>
                  <a:lnTo>
                    <a:pt x="19" y="47"/>
                  </a:lnTo>
                  <a:lnTo>
                    <a:pt x="16" y="47"/>
                  </a:lnTo>
                  <a:lnTo>
                    <a:pt x="16" y="47"/>
                  </a:lnTo>
                  <a:lnTo>
                    <a:pt x="16" y="47"/>
                  </a:lnTo>
                  <a:lnTo>
                    <a:pt x="14" y="47"/>
                  </a:lnTo>
                  <a:lnTo>
                    <a:pt x="14" y="45"/>
                  </a:lnTo>
                  <a:lnTo>
                    <a:pt x="14" y="45"/>
                  </a:lnTo>
                  <a:lnTo>
                    <a:pt x="11" y="45"/>
                  </a:lnTo>
                  <a:lnTo>
                    <a:pt x="11" y="45"/>
                  </a:lnTo>
                  <a:lnTo>
                    <a:pt x="11" y="43"/>
                  </a:lnTo>
                  <a:lnTo>
                    <a:pt x="11" y="43"/>
                  </a:lnTo>
                  <a:lnTo>
                    <a:pt x="9" y="43"/>
                  </a:lnTo>
                  <a:lnTo>
                    <a:pt x="9" y="40"/>
                  </a:lnTo>
                  <a:lnTo>
                    <a:pt x="9" y="40"/>
                  </a:lnTo>
                  <a:lnTo>
                    <a:pt x="9" y="40"/>
                  </a:lnTo>
                  <a:lnTo>
                    <a:pt x="9" y="38"/>
                  </a:lnTo>
                  <a:lnTo>
                    <a:pt x="7" y="38"/>
                  </a:lnTo>
                  <a:lnTo>
                    <a:pt x="7" y="36"/>
                  </a:lnTo>
                  <a:lnTo>
                    <a:pt x="7" y="36"/>
                  </a:lnTo>
                  <a:lnTo>
                    <a:pt x="7" y="36"/>
                  </a:lnTo>
                  <a:lnTo>
                    <a:pt x="7" y="33"/>
                  </a:lnTo>
                  <a:lnTo>
                    <a:pt x="7" y="33"/>
                  </a:lnTo>
                  <a:lnTo>
                    <a:pt x="7" y="31"/>
                  </a:lnTo>
                  <a:lnTo>
                    <a:pt x="7" y="29"/>
                  </a:lnTo>
                  <a:lnTo>
                    <a:pt x="7" y="26"/>
                  </a:lnTo>
                  <a:lnTo>
                    <a:pt x="7" y="24"/>
                  </a:lnTo>
                  <a:lnTo>
                    <a:pt x="7" y="24"/>
                  </a:lnTo>
                  <a:lnTo>
                    <a:pt x="7" y="21"/>
                  </a:lnTo>
                  <a:lnTo>
                    <a:pt x="7" y="21"/>
                  </a:lnTo>
                  <a:lnTo>
                    <a:pt x="7" y="19"/>
                  </a:lnTo>
                  <a:lnTo>
                    <a:pt x="7" y="19"/>
                  </a:lnTo>
                  <a:lnTo>
                    <a:pt x="7" y="17"/>
                  </a:lnTo>
                  <a:lnTo>
                    <a:pt x="7" y="17"/>
                  </a:lnTo>
                  <a:lnTo>
                    <a:pt x="9" y="14"/>
                  </a:lnTo>
                  <a:lnTo>
                    <a:pt x="9" y="14"/>
                  </a:lnTo>
                  <a:lnTo>
                    <a:pt x="9" y="14"/>
                  </a:lnTo>
                  <a:lnTo>
                    <a:pt x="9" y="12"/>
                  </a:lnTo>
                  <a:lnTo>
                    <a:pt x="11" y="12"/>
                  </a:lnTo>
                  <a:lnTo>
                    <a:pt x="11" y="12"/>
                  </a:lnTo>
                  <a:lnTo>
                    <a:pt x="11" y="10"/>
                  </a:lnTo>
                  <a:lnTo>
                    <a:pt x="14" y="10"/>
                  </a:lnTo>
                  <a:lnTo>
                    <a:pt x="14" y="10"/>
                  </a:lnTo>
                  <a:lnTo>
                    <a:pt x="16" y="7"/>
                  </a:lnTo>
                  <a:lnTo>
                    <a:pt x="19" y="7"/>
                  </a:lnTo>
                  <a:lnTo>
                    <a:pt x="19" y="7"/>
                  </a:lnTo>
                  <a:lnTo>
                    <a:pt x="21" y="5"/>
                  </a:lnTo>
                  <a:lnTo>
                    <a:pt x="23" y="5"/>
                  </a:lnTo>
                  <a:lnTo>
                    <a:pt x="26" y="5"/>
                  </a:lnTo>
                  <a:lnTo>
                    <a:pt x="26" y="5"/>
                  </a:lnTo>
                  <a:lnTo>
                    <a:pt x="28" y="5"/>
                  </a:lnTo>
                  <a:lnTo>
                    <a:pt x="28" y="5"/>
                  </a:lnTo>
                  <a:lnTo>
                    <a:pt x="30" y="7"/>
                  </a:lnTo>
                  <a:lnTo>
                    <a:pt x="30" y="7"/>
                  </a:lnTo>
                  <a:lnTo>
                    <a:pt x="33" y="7"/>
                  </a:lnTo>
                  <a:lnTo>
                    <a:pt x="33" y="7"/>
                  </a:lnTo>
                  <a:lnTo>
                    <a:pt x="35" y="7"/>
                  </a:lnTo>
                  <a:lnTo>
                    <a:pt x="35" y="10"/>
                  </a:lnTo>
                  <a:lnTo>
                    <a:pt x="35" y="10"/>
                  </a:lnTo>
                  <a:lnTo>
                    <a:pt x="37" y="10"/>
                  </a:lnTo>
                  <a:lnTo>
                    <a:pt x="37" y="12"/>
                  </a:lnTo>
                  <a:lnTo>
                    <a:pt x="40" y="12"/>
                  </a:lnTo>
                  <a:lnTo>
                    <a:pt x="40" y="14"/>
                  </a:lnTo>
                  <a:lnTo>
                    <a:pt x="40" y="14"/>
                  </a:lnTo>
                  <a:lnTo>
                    <a:pt x="40" y="17"/>
                  </a:lnTo>
                  <a:lnTo>
                    <a:pt x="42" y="17"/>
                  </a:lnTo>
                  <a:lnTo>
                    <a:pt x="42" y="19"/>
                  </a:lnTo>
                  <a:lnTo>
                    <a:pt x="42" y="19"/>
                  </a:lnTo>
                  <a:lnTo>
                    <a:pt x="42" y="21"/>
                  </a:lnTo>
                  <a:lnTo>
                    <a:pt x="42" y="24"/>
                  </a:lnTo>
                  <a:lnTo>
                    <a:pt x="42" y="24"/>
                  </a:lnTo>
                  <a:lnTo>
                    <a:pt x="42" y="26"/>
                  </a:lnTo>
                  <a:lnTo>
                    <a:pt x="42" y="26"/>
                  </a:lnTo>
                  <a:lnTo>
                    <a:pt x="42"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9" name="Freeform 15"/>
            <p:cNvSpPr/>
            <p:nvPr/>
          </p:nvSpPr>
          <p:spPr bwMode="auto">
            <a:xfrm>
              <a:off x="3053" y="1759"/>
              <a:ext cx="50" cy="55"/>
            </a:xfrm>
            <a:custGeom>
              <a:avLst/>
              <a:gdLst>
                <a:gd name="T0" fmla="*/ 31 w 50"/>
                <a:gd name="T1" fmla="*/ 17 h 55"/>
                <a:gd name="T2" fmla="*/ 29 w 50"/>
                <a:gd name="T3" fmla="*/ 19 h 55"/>
                <a:gd name="T4" fmla="*/ 29 w 50"/>
                <a:gd name="T5" fmla="*/ 21 h 55"/>
                <a:gd name="T6" fmla="*/ 26 w 50"/>
                <a:gd name="T7" fmla="*/ 24 h 55"/>
                <a:gd name="T8" fmla="*/ 24 w 50"/>
                <a:gd name="T9" fmla="*/ 26 h 55"/>
                <a:gd name="T10" fmla="*/ 24 w 50"/>
                <a:gd name="T11" fmla="*/ 24 h 55"/>
                <a:gd name="T12" fmla="*/ 22 w 50"/>
                <a:gd name="T13" fmla="*/ 21 h 55"/>
                <a:gd name="T14" fmla="*/ 22 w 50"/>
                <a:gd name="T15" fmla="*/ 19 h 55"/>
                <a:gd name="T16" fmla="*/ 19 w 50"/>
                <a:gd name="T17" fmla="*/ 17 h 55"/>
                <a:gd name="T18" fmla="*/ 10 w 50"/>
                <a:gd name="T19" fmla="*/ 0 h 55"/>
                <a:gd name="T20" fmla="*/ 0 w 50"/>
                <a:gd name="T21" fmla="*/ 0 h 55"/>
                <a:gd name="T22" fmla="*/ 22 w 50"/>
                <a:gd name="T23" fmla="*/ 31 h 55"/>
                <a:gd name="T24" fmla="*/ 22 w 50"/>
                <a:gd name="T25" fmla="*/ 55 h 55"/>
                <a:gd name="T26" fmla="*/ 29 w 50"/>
                <a:gd name="T27" fmla="*/ 55 h 55"/>
                <a:gd name="T28" fmla="*/ 29 w 50"/>
                <a:gd name="T29" fmla="*/ 31 h 55"/>
                <a:gd name="T30" fmla="*/ 50 w 50"/>
                <a:gd name="T31" fmla="*/ 0 h 55"/>
                <a:gd name="T32" fmla="*/ 40 w 50"/>
                <a:gd name="T33" fmla="*/ 0 h 55"/>
                <a:gd name="T34" fmla="*/ 31 w 50"/>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55">
                  <a:moveTo>
                    <a:pt x="31" y="17"/>
                  </a:moveTo>
                  <a:lnTo>
                    <a:pt x="29" y="19"/>
                  </a:lnTo>
                  <a:lnTo>
                    <a:pt x="29" y="21"/>
                  </a:lnTo>
                  <a:lnTo>
                    <a:pt x="26" y="24"/>
                  </a:lnTo>
                  <a:lnTo>
                    <a:pt x="24" y="26"/>
                  </a:lnTo>
                  <a:lnTo>
                    <a:pt x="24" y="24"/>
                  </a:lnTo>
                  <a:lnTo>
                    <a:pt x="22" y="21"/>
                  </a:lnTo>
                  <a:lnTo>
                    <a:pt x="22" y="19"/>
                  </a:lnTo>
                  <a:lnTo>
                    <a:pt x="19" y="17"/>
                  </a:lnTo>
                  <a:lnTo>
                    <a:pt x="10" y="0"/>
                  </a:lnTo>
                  <a:lnTo>
                    <a:pt x="0" y="0"/>
                  </a:lnTo>
                  <a:lnTo>
                    <a:pt x="22" y="31"/>
                  </a:lnTo>
                  <a:lnTo>
                    <a:pt x="22" y="55"/>
                  </a:lnTo>
                  <a:lnTo>
                    <a:pt x="29" y="55"/>
                  </a:lnTo>
                  <a:lnTo>
                    <a:pt x="29" y="31"/>
                  </a:lnTo>
                  <a:lnTo>
                    <a:pt x="50" y="0"/>
                  </a:lnTo>
                  <a:lnTo>
                    <a:pt x="40" y="0"/>
                  </a:lnTo>
                  <a:lnTo>
                    <a:pt x="31" y="1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0" name="Freeform 16"/>
            <p:cNvSpPr>
              <a:spLocks noEditPoints="1"/>
            </p:cNvSpPr>
            <p:nvPr/>
          </p:nvSpPr>
          <p:spPr bwMode="auto">
            <a:xfrm>
              <a:off x="3259" y="1508"/>
              <a:ext cx="260" cy="213"/>
            </a:xfrm>
            <a:custGeom>
              <a:avLst/>
              <a:gdLst>
                <a:gd name="T0" fmla="*/ 257 w 260"/>
                <a:gd name="T1" fmla="*/ 38 h 213"/>
                <a:gd name="T2" fmla="*/ 248 w 260"/>
                <a:gd name="T3" fmla="*/ 22 h 213"/>
                <a:gd name="T4" fmla="*/ 234 w 260"/>
                <a:gd name="T5" fmla="*/ 10 h 213"/>
                <a:gd name="T6" fmla="*/ 215 w 260"/>
                <a:gd name="T7" fmla="*/ 3 h 213"/>
                <a:gd name="T8" fmla="*/ 163 w 260"/>
                <a:gd name="T9" fmla="*/ 0 h 213"/>
                <a:gd name="T10" fmla="*/ 123 w 260"/>
                <a:gd name="T11" fmla="*/ 3 h 213"/>
                <a:gd name="T12" fmla="*/ 109 w 260"/>
                <a:gd name="T13" fmla="*/ 5 h 213"/>
                <a:gd name="T14" fmla="*/ 90 w 260"/>
                <a:gd name="T15" fmla="*/ 12 h 213"/>
                <a:gd name="T16" fmla="*/ 66 w 260"/>
                <a:gd name="T17" fmla="*/ 29 h 213"/>
                <a:gd name="T18" fmla="*/ 45 w 260"/>
                <a:gd name="T19" fmla="*/ 50 h 213"/>
                <a:gd name="T20" fmla="*/ 111 w 260"/>
                <a:gd name="T21" fmla="*/ 69 h 213"/>
                <a:gd name="T22" fmla="*/ 125 w 260"/>
                <a:gd name="T23" fmla="*/ 57 h 213"/>
                <a:gd name="T24" fmla="*/ 137 w 260"/>
                <a:gd name="T25" fmla="*/ 50 h 213"/>
                <a:gd name="T26" fmla="*/ 153 w 260"/>
                <a:gd name="T27" fmla="*/ 48 h 213"/>
                <a:gd name="T28" fmla="*/ 172 w 260"/>
                <a:gd name="T29" fmla="*/ 50 h 213"/>
                <a:gd name="T30" fmla="*/ 179 w 260"/>
                <a:gd name="T31" fmla="*/ 57 h 213"/>
                <a:gd name="T32" fmla="*/ 179 w 260"/>
                <a:gd name="T33" fmla="*/ 67 h 213"/>
                <a:gd name="T34" fmla="*/ 165 w 260"/>
                <a:gd name="T35" fmla="*/ 76 h 213"/>
                <a:gd name="T36" fmla="*/ 139 w 260"/>
                <a:gd name="T37" fmla="*/ 83 h 213"/>
                <a:gd name="T38" fmla="*/ 111 w 260"/>
                <a:gd name="T39" fmla="*/ 90 h 213"/>
                <a:gd name="T40" fmla="*/ 71 w 260"/>
                <a:gd name="T41" fmla="*/ 97 h 213"/>
                <a:gd name="T42" fmla="*/ 42 w 260"/>
                <a:gd name="T43" fmla="*/ 107 h 213"/>
                <a:gd name="T44" fmla="*/ 21 w 260"/>
                <a:gd name="T45" fmla="*/ 121 h 213"/>
                <a:gd name="T46" fmla="*/ 7 w 260"/>
                <a:gd name="T47" fmla="*/ 140 h 213"/>
                <a:gd name="T48" fmla="*/ 0 w 260"/>
                <a:gd name="T49" fmla="*/ 159 h 213"/>
                <a:gd name="T50" fmla="*/ 0 w 260"/>
                <a:gd name="T51" fmla="*/ 173 h 213"/>
                <a:gd name="T52" fmla="*/ 5 w 260"/>
                <a:gd name="T53" fmla="*/ 187 h 213"/>
                <a:gd name="T54" fmla="*/ 12 w 260"/>
                <a:gd name="T55" fmla="*/ 199 h 213"/>
                <a:gd name="T56" fmla="*/ 21 w 260"/>
                <a:gd name="T57" fmla="*/ 206 h 213"/>
                <a:gd name="T58" fmla="*/ 33 w 260"/>
                <a:gd name="T59" fmla="*/ 211 h 213"/>
                <a:gd name="T60" fmla="*/ 47 w 260"/>
                <a:gd name="T61" fmla="*/ 213 h 213"/>
                <a:gd name="T62" fmla="*/ 71 w 260"/>
                <a:gd name="T63" fmla="*/ 213 h 213"/>
                <a:gd name="T64" fmla="*/ 97 w 260"/>
                <a:gd name="T65" fmla="*/ 209 h 213"/>
                <a:gd name="T66" fmla="*/ 116 w 260"/>
                <a:gd name="T67" fmla="*/ 201 h 213"/>
                <a:gd name="T68" fmla="*/ 135 w 260"/>
                <a:gd name="T69" fmla="*/ 192 h 213"/>
                <a:gd name="T70" fmla="*/ 144 w 260"/>
                <a:gd name="T71" fmla="*/ 190 h 213"/>
                <a:gd name="T72" fmla="*/ 144 w 260"/>
                <a:gd name="T73" fmla="*/ 201 h 213"/>
                <a:gd name="T74" fmla="*/ 201 w 260"/>
                <a:gd name="T75" fmla="*/ 209 h 213"/>
                <a:gd name="T76" fmla="*/ 222 w 260"/>
                <a:gd name="T77" fmla="*/ 201 h 213"/>
                <a:gd name="T78" fmla="*/ 222 w 260"/>
                <a:gd name="T79" fmla="*/ 192 h 213"/>
                <a:gd name="T80" fmla="*/ 246 w 260"/>
                <a:gd name="T81" fmla="*/ 116 h 213"/>
                <a:gd name="T82" fmla="*/ 260 w 260"/>
                <a:gd name="T83" fmla="*/ 74 h 213"/>
                <a:gd name="T84" fmla="*/ 260 w 260"/>
                <a:gd name="T85" fmla="*/ 57 h 213"/>
                <a:gd name="T86" fmla="*/ 153 w 260"/>
                <a:gd name="T87" fmla="*/ 140 h 213"/>
                <a:gd name="T88" fmla="*/ 146 w 260"/>
                <a:gd name="T89" fmla="*/ 149 h 213"/>
                <a:gd name="T90" fmla="*/ 137 w 260"/>
                <a:gd name="T91" fmla="*/ 159 h 213"/>
                <a:gd name="T92" fmla="*/ 125 w 260"/>
                <a:gd name="T93" fmla="*/ 164 h 213"/>
                <a:gd name="T94" fmla="*/ 106 w 260"/>
                <a:gd name="T95" fmla="*/ 168 h 213"/>
                <a:gd name="T96" fmla="*/ 92 w 260"/>
                <a:gd name="T97" fmla="*/ 168 h 213"/>
                <a:gd name="T98" fmla="*/ 85 w 260"/>
                <a:gd name="T99" fmla="*/ 164 h 213"/>
                <a:gd name="T100" fmla="*/ 80 w 260"/>
                <a:gd name="T101" fmla="*/ 157 h 213"/>
                <a:gd name="T102" fmla="*/ 83 w 260"/>
                <a:gd name="T103" fmla="*/ 149 h 213"/>
                <a:gd name="T104" fmla="*/ 87 w 260"/>
                <a:gd name="T105" fmla="*/ 140 h 213"/>
                <a:gd name="T106" fmla="*/ 106 w 260"/>
                <a:gd name="T107" fmla="*/ 128 h 213"/>
                <a:gd name="T108" fmla="*/ 127 w 260"/>
                <a:gd name="T109" fmla="*/ 121 h 213"/>
                <a:gd name="T110" fmla="*/ 165 w 260"/>
                <a:gd name="T111" fmla="*/ 11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0" h="213">
                  <a:moveTo>
                    <a:pt x="260" y="55"/>
                  </a:moveTo>
                  <a:lnTo>
                    <a:pt x="260" y="52"/>
                  </a:lnTo>
                  <a:lnTo>
                    <a:pt x="260" y="50"/>
                  </a:lnTo>
                  <a:lnTo>
                    <a:pt x="260" y="48"/>
                  </a:lnTo>
                  <a:lnTo>
                    <a:pt x="260" y="45"/>
                  </a:lnTo>
                  <a:lnTo>
                    <a:pt x="260" y="43"/>
                  </a:lnTo>
                  <a:lnTo>
                    <a:pt x="257" y="41"/>
                  </a:lnTo>
                  <a:lnTo>
                    <a:pt x="257" y="38"/>
                  </a:lnTo>
                  <a:lnTo>
                    <a:pt x="257" y="36"/>
                  </a:lnTo>
                  <a:lnTo>
                    <a:pt x="255" y="34"/>
                  </a:lnTo>
                  <a:lnTo>
                    <a:pt x="255" y="31"/>
                  </a:lnTo>
                  <a:lnTo>
                    <a:pt x="253" y="29"/>
                  </a:lnTo>
                  <a:lnTo>
                    <a:pt x="253" y="26"/>
                  </a:lnTo>
                  <a:lnTo>
                    <a:pt x="250" y="24"/>
                  </a:lnTo>
                  <a:lnTo>
                    <a:pt x="248" y="22"/>
                  </a:lnTo>
                  <a:lnTo>
                    <a:pt x="248" y="22"/>
                  </a:lnTo>
                  <a:lnTo>
                    <a:pt x="246" y="19"/>
                  </a:lnTo>
                  <a:lnTo>
                    <a:pt x="243" y="17"/>
                  </a:lnTo>
                  <a:lnTo>
                    <a:pt x="243" y="15"/>
                  </a:lnTo>
                  <a:lnTo>
                    <a:pt x="241" y="15"/>
                  </a:lnTo>
                  <a:lnTo>
                    <a:pt x="239" y="12"/>
                  </a:lnTo>
                  <a:lnTo>
                    <a:pt x="236" y="12"/>
                  </a:lnTo>
                  <a:lnTo>
                    <a:pt x="234" y="10"/>
                  </a:lnTo>
                  <a:lnTo>
                    <a:pt x="234" y="10"/>
                  </a:lnTo>
                  <a:lnTo>
                    <a:pt x="231" y="8"/>
                  </a:lnTo>
                  <a:lnTo>
                    <a:pt x="229" y="8"/>
                  </a:lnTo>
                  <a:lnTo>
                    <a:pt x="227" y="5"/>
                  </a:lnTo>
                  <a:lnTo>
                    <a:pt x="224" y="5"/>
                  </a:lnTo>
                  <a:lnTo>
                    <a:pt x="222" y="5"/>
                  </a:lnTo>
                  <a:lnTo>
                    <a:pt x="220" y="3"/>
                  </a:lnTo>
                  <a:lnTo>
                    <a:pt x="217" y="3"/>
                  </a:lnTo>
                  <a:lnTo>
                    <a:pt x="215" y="3"/>
                  </a:lnTo>
                  <a:lnTo>
                    <a:pt x="208" y="3"/>
                  </a:lnTo>
                  <a:lnTo>
                    <a:pt x="203" y="3"/>
                  </a:lnTo>
                  <a:lnTo>
                    <a:pt x="198" y="0"/>
                  </a:lnTo>
                  <a:lnTo>
                    <a:pt x="191" y="0"/>
                  </a:lnTo>
                  <a:lnTo>
                    <a:pt x="184" y="0"/>
                  </a:lnTo>
                  <a:lnTo>
                    <a:pt x="177" y="0"/>
                  </a:lnTo>
                  <a:lnTo>
                    <a:pt x="170" y="0"/>
                  </a:lnTo>
                  <a:lnTo>
                    <a:pt x="163" y="0"/>
                  </a:lnTo>
                  <a:lnTo>
                    <a:pt x="158" y="0"/>
                  </a:lnTo>
                  <a:lnTo>
                    <a:pt x="153" y="0"/>
                  </a:lnTo>
                  <a:lnTo>
                    <a:pt x="149" y="0"/>
                  </a:lnTo>
                  <a:lnTo>
                    <a:pt x="144" y="0"/>
                  </a:lnTo>
                  <a:lnTo>
                    <a:pt x="139" y="0"/>
                  </a:lnTo>
                  <a:lnTo>
                    <a:pt x="132" y="0"/>
                  </a:lnTo>
                  <a:lnTo>
                    <a:pt x="127" y="3"/>
                  </a:lnTo>
                  <a:lnTo>
                    <a:pt x="123" y="3"/>
                  </a:lnTo>
                  <a:lnTo>
                    <a:pt x="123" y="3"/>
                  </a:lnTo>
                  <a:lnTo>
                    <a:pt x="123" y="3"/>
                  </a:lnTo>
                  <a:lnTo>
                    <a:pt x="120" y="3"/>
                  </a:lnTo>
                  <a:lnTo>
                    <a:pt x="118" y="3"/>
                  </a:lnTo>
                  <a:lnTo>
                    <a:pt x="116" y="3"/>
                  </a:lnTo>
                  <a:lnTo>
                    <a:pt x="113" y="5"/>
                  </a:lnTo>
                  <a:lnTo>
                    <a:pt x="111" y="5"/>
                  </a:lnTo>
                  <a:lnTo>
                    <a:pt x="109" y="5"/>
                  </a:lnTo>
                  <a:lnTo>
                    <a:pt x="106" y="5"/>
                  </a:lnTo>
                  <a:lnTo>
                    <a:pt x="104" y="8"/>
                  </a:lnTo>
                  <a:lnTo>
                    <a:pt x="101" y="8"/>
                  </a:lnTo>
                  <a:lnTo>
                    <a:pt x="99" y="8"/>
                  </a:lnTo>
                  <a:lnTo>
                    <a:pt x="97" y="10"/>
                  </a:lnTo>
                  <a:lnTo>
                    <a:pt x="94" y="10"/>
                  </a:lnTo>
                  <a:lnTo>
                    <a:pt x="92" y="12"/>
                  </a:lnTo>
                  <a:lnTo>
                    <a:pt x="90" y="12"/>
                  </a:lnTo>
                  <a:lnTo>
                    <a:pt x="90" y="12"/>
                  </a:lnTo>
                  <a:lnTo>
                    <a:pt x="87" y="15"/>
                  </a:lnTo>
                  <a:lnTo>
                    <a:pt x="83" y="17"/>
                  </a:lnTo>
                  <a:lnTo>
                    <a:pt x="80" y="17"/>
                  </a:lnTo>
                  <a:lnTo>
                    <a:pt x="75" y="19"/>
                  </a:lnTo>
                  <a:lnTo>
                    <a:pt x="73" y="22"/>
                  </a:lnTo>
                  <a:lnTo>
                    <a:pt x="68" y="24"/>
                  </a:lnTo>
                  <a:lnTo>
                    <a:pt x="66" y="29"/>
                  </a:lnTo>
                  <a:lnTo>
                    <a:pt x="61" y="31"/>
                  </a:lnTo>
                  <a:lnTo>
                    <a:pt x="59" y="34"/>
                  </a:lnTo>
                  <a:lnTo>
                    <a:pt x="57" y="36"/>
                  </a:lnTo>
                  <a:lnTo>
                    <a:pt x="54" y="38"/>
                  </a:lnTo>
                  <a:lnTo>
                    <a:pt x="49" y="43"/>
                  </a:lnTo>
                  <a:lnTo>
                    <a:pt x="47" y="45"/>
                  </a:lnTo>
                  <a:lnTo>
                    <a:pt x="47" y="48"/>
                  </a:lnTo>
                  <a:lnTo>
                    <a:pt x="45" y="50"/>
                  </a:lnTo>
                  <a:lnTo>
                    <a:pt x="42" y="52"/>
                  </a:lnTo>
                  <a:lnTo>
                    <a:pt x="42" y="55"/>
                  </a:lnTo>
                  <a:lnTo>
                    <a:pt x="40" y="57"/>
                  </a:lnTo>
                  <a:lnTo>
                    <a:pt x="38" y="57"/>
                  </a:lnTo>
                  <a:lnTo>
                    <a:pt x="38" y="60"/>
                  </a:lnTo>
                  <a:lnTo>
                    <a:pt x="35" y="62"/>
                  </a:lnTo>
                  <a:lnTo>
                    <a:pt x="111" y="71"/>
                  </a:lnTo>
                  <a:lnTo>
                    <a:pt x="111" y="69"/>
                  </a:lnTo>
                  <a:lnTo>
                    <a:pt x="113" y="67"/>
                  </a:lnTo>
                  <a:lnTo>
                    <a:pt x="116" y="64"/>
                  </a:lnTo>
                  <a:lnTo>
                    <a:pt x="118" y="62"/>
                  </a:lnTo>
                  <a:lnTo>
                    <a:pt x="118" y="62"/>
                  </a:lnTo>
                  <a:lnTo>
                    <a:pt x="120" y="60"/>
                  </a:lnTo>
                  <a:lnTo>
                    <a:pt x="123" y="57"/>
                  </a:lnTo>
                  <a:lnTo>
                    <a:pt x="123" y="57"/>
                  </a:lnTo>
                  <a:lnTo>
                    <a:pt x="125" y="57"/>
                  </a:lnTo>
                  <a:lnTo>
                    <a:pt x="125" y="55"/>
                  </a:lnTo>
                  <a:lnTo>
                    <a:pt x="127" y="55"/>
                  </a:lnTo>
                  <a:lnTo>
                    <a:pt x="127" y="55"/>
                  </a:lnTo>
                  <a:lnTo>
                    <a:pt x="130" y="52"/>
                  </a:lnTo>
                  <a:lnTo>
                    <a:pt x="132" y="52"/>
                  </a:lnTo>
                  <a:lnTo>
                    <a:pt x="132" y="52"/>
                  </a:lnTo>
                  <a:lnTo>
                    <a:pt x="135" y="50"/>
                  </a:lnTo>
                  <a:lnTo>
                    <a:pt x="137" y="50"/>
                  </a:lnTo>
                  <a:lnTo>
                    <a:pt x="139" y="50"/>
                  </a:lnTo>
                  <a:lnTo>
                    <a:pt x="142" y="48"/>
                  </a:lnTo>
                  <a:lnTo>
                    <a:pt x="142" y="48"/>
                  </a:lnTo>
                  <a:lnTo>
                    <a:pt x="144" y="48"/>
                  </a:lnTo>
                  <a:lnTo>
                    <a:pt x="146" y="48"/>
                  </a:lnTo>
                  <a:lnTo>
                    <a:pt x="149" y="48"/>
                  </a:lnTo>
                  <a:lnTo>
                    <a:pt x="151" y="48"/>
                  </a:lnTo>
                  <a:lnTo>
                    <a:pt x="153" y="48"/>
                  </a:lnTo>
                  <a:lnTo>
                    <a:pt x="156" y="48"/>
                  </a:lnTo>
                  <a:lnTo>
                    <a:pt x="158" y="48"/>
                  </a:lnTo>
                  <a:lnTo>
                    <a:pt x="161" y="48"/>
                  </a:lnTo>
                  <a:lnTo>
                    <a:pt x="161" y="48"/>
                  </a:lnTo>
                  <a:lnTo>
                    <a:pt x="165" y="48"/>
                  </a:lnTo>
                  <a:lnTo>
                    <a:pt x="168" y="50"/>
                  </a:lnTo>
                  <a:lnTo>
                    <a:pt x="170" y="50"/>
                  </a:lnTo>
                  <a:lnTo>
                    <a:pt x="172" y="50"/>
                  </a:lnTo>
                  <a:lnTo>
                    <a:pt x="175" y="52"/>
                  </a:lnTo>
                  <a:lnTo>
                    <a:pt x="177" y="52"/>
                  </a:lnTo>
                  <a:lnTo>
                    <a:pt x="177" y="52"/>
                  </a:lnTo>
                  <a:lnTo>
                    <a:pt x="179" y="52"/>
                  </a:lnTo>
                  <a:lnTo>
                    <a:pt x="179" y="55"/>
                  </a:lnTo>
                  <a:lnTo>
                    <a:pt x="179" y="55"/>
                  </a:lnTo>
                  <a:lnTo>
                    <a:pt x="179" y="57"/>
                  </a:lnTo>
                  <a:lnTo>
                    <a:pt x="179" y="57"/>
                  </a:lnTo>
                  <a:lnTo>
                    <a:pt x="179" y="60"/>
                  </a:lnTo>
                  <a:lnTo>
                    <a:pt x="179" y="60"/>
                  </a:lnTo>
                  <a:lnTo>
                    <a:pt x="179" y="62"/>
                  </a:lnTo>
                  <a:lnTo>
                    <a:pt x="179" y="62"/>
                  </a:lnTo>
                  <a:lnTo>
                    <a:pt x="179" y="64"/>
                  </a:lnTo>
                  <a:lnTo>
                    <a:pt x="179" y="64"/>
                  </a:lnTo>
                  <a:lnTo>
                    <a:pt x="179" y="67"/>
                  </a:lnTo>
                  <a:lnTo>
                    <a:pt x="179" y="67"/>
                  </a:lnTo>
                  <a:lnTo>
                    <a:pt x="179" y="69"/>
                  </a:lnTo>
                  <a:lnTo>
                    <a:pt x="177" y="69"/>
                  </a:lnTo>
                  <a:lnTo>
                    <a:pt x="177" y="71"/>
                  </a:lnTo>
                  <a:lnTo>
                    <a:pt x="177" y="71"/>
                  </a:lnTo>
                  <a:lnTo>
                    <a:pt x="177" y="74"/>
                  </a:lnTo>
                  <a:lnTo>
                    <a:pt x="172" y="74"/>
                  </a:lnTo>
                  <a:lnTo>
                    <a:pt x="170" y="76"/>
                  </a:lnTo>
                  <a:lnTo>
                    <a:pt x="165" y="76"/>
                  </a:lnTo>
                  <a:lnTo>
                    <a:pt x="161" y="79"/>
                  </a:lnTo>
                  <a:lnTo>
                    <a:pt x="158" y="79"/>
                  </a:lnTo>
                  <a:lnTo>
                    <a:pt x="153" y="81"/>
                  </a:lnTo>
                  <a:lnTo>
                    <a:pt x="151" y="81"/>
                  </a:lnTo>
                  <a:lnTo>
                    <a:pt x="146" y="81"/>
                  </a:lnTo>
                  <a:lnTo>
                    <a:pt x="146" y="83"/>
                  </a:lnTo>
                  <a:lnTo>
                    <a:pt x="144" y="83"/>
                  </a:lnTo>
                  <a:lnTo>
                    <a:pt x="139" y="83"/>
                  </a:lnTo>
                  <a:lnTo>
                    <a:pt x="137" y="83"/>
                  </a:lnTo>
                  <a:lnTo>
                    <a:pt x="135" y="86"/>
                  </a:lnTo>
                  <a:lnTo>
                    <a:pt x="130" y="86"/>
                  </a:lnTo>
                  <a:lnTo>
                    <a:pt x="127" y="86"/>
                  </a:lnTo>
                  <a:lnTo>
                    <a:pt x="123" y="88"/>
                  </a:lnTo>
                  <a:lnTo>
                    <a:pt x="120" y="88"/>
                  </a:lnTo>
                  <a:lnTo>
                    <a:pt x="116" y="88"/>
                  </a:lnTo>
                  <a:lnTo>
                    <a:pt x="111" y="90"/>
                  </a:lnTo>
                  <a:lnTo>
                    <a:pt x="106" y="90"/>
                  </a:lnTo>
                  <a:lnTo>
                    <a:pt x="101" y="90"/>
                  </a:lnTo>
                  <a:lnTo>
                    <a:pt x="97" y="93"/>
                  </a:lnTo>
                  <a:lnTo>
                    <a:pt x="92" y="93"/>
                  </a:lnTo>
                  <a:lnTo>
                    <a:pt x="85" y="95"/>
                  </a:lnTo>
                  <a:lnTo>
                    <a:pt x="80" y="95"/>
                  </a:lnTo>
                  <a:lnTo>
                    <a:pt x="75" y="95"/>
                  </a:lnTo>
                  <a:lnTo>
                    <a:pt x="71" y="97"/>
                  </a:lnTo>
                  <a:lnTo>
                    <a:pt x="68" y="97"/>
                  </a:lnTo>
                  <a:lnTo>
                    <a:pt x="64" y="100"/>
                  </a:lnTo>
                  <a:lnTo>
                    <a:pt x="59" y="100"/>
                  </a:lnTo>
                  <a:lnTo>
                    <a:pt x="54" y="102"/>
                  </a:lnTo>
                  <a:lnTo>
                    <a:pt x="52" y="105"/>
                  </a:lnTo>
                  <a:lnTo>
                    <a:pt x="47" y="105"/>
                  </a:lnTo>
                  <a:lnTo>
                    <a:pt x="45" y="107"/>
                  </a:lnTo>
                  <a:lnTo>
                    <a:pt x="42" y="107"/>
                  </a:lnTo>
                  <a:lnTo>
                    <a:pt x="38" y="109"/>
                  </a:lnTo>
                  <a:lnTo>
                    <a:pt x="35" y="112"/>
                  </a:lnTo>
                  <a:lnTo>
                    <a:pt x="33" y="114"/>
                  </a:lnTo>
                  <a:lnTo>
                    <a:pt x="31" y="114"/>
                  </a:lnTo>
                  <a:lnTo>
                    <a:pt x="28" y="116"/>
                  </a:lnTo>
                  <a:lnTo>
                    <a:pt x="26" y="119"/>
                  </a:lnTo>
                  <a:lnTo>
                    <a:pt x="23" y="121"/>
                  </a:lnTo>
                  <a:lnTo>
                    <a:pt x="21" y="121"/>
                  </a:lnTo>
                  <a:lnTo>
                    <a:pt x="19" y="123"/>
                  </a:lnTo>
                  <a:lnTo>
                    <a:pt x="16" y="126"/>
                  </a:lnTo>
                  <a:lnTo>
                    <a:pt x="16" y="128"/>
                  </a:lnTo>
                  <a:lnTo>
                    <a:pt x="14" y="131"/>
                  </a:lnTo>
                  <a:lnTo>
                    <a:pt x="12" y="133"/>
                  </a:lnTo>
                  <a:lnTo>
                    <a:pt x="9" y="135"/>
                  </a:lnTo>
                  <a:lnTo>
                    <a:pt x="9" y="138"/>
                  </a:lnTo>
                  <a:lnTo>
                    <a:pt x="7" y="140"/>
                  </a:lnTo>
                  <a:lnTo>
                    <a:pt x="7" y="142"/>
                  </a:lnTo>
                  <a:lnTo>
                    <a:pt x="5" y="145"/>
                  </a:lnTo>
                  <a:lnTo>
                    <a:pt x="2" y="149"/>
                  </a:lnTo>
                  <a:lnTo>
                    <a:pt x="2" y="152"/>
                  </a:lnTo>
                  <a:lnTo>
                    <a:pt x="2" y="154"/>
                  </a:lnTo>
                  <a:lnTo>
                    <a:pt x="0" y="157"/>
                  </a:lnTo>
                  <a:lnTo>
                    <a:pt x="0" y="159"/>
                  </a:lnTo>
                  <a:lnTo>
                    <a:pt x="0" y="159"/>
                  </a:lnTo>
                  <a:lnTo>
                    <a:pt x="0" y="161"/>
                  </a:lnTo>
                  <a:lnTo>
                    <a:pt x="0" y="164"/>
                  </a:lnTo>
                  <a:lnTo>
                    <a:pt x="0" y="164"/>
                  </a:lnTo>
                  <a:lnTo>
                    <a:pt x="0" y="166"/>
                  </a:lnTo>
                  <a:lnTo>
                    <a:pt x="0" y="168"/>
                  </a:lnTo>
                  <a:lnTo>
                    <a:pt x="0" y="168"/>
                  </a:lnTo>
                  <a:lnTo>
                    <a:pt x="0" y="171"/>
                  </a:lnTo>
                  <a:lnTo>
                    <a:pt x="0" y="173"/>
                  </a:lnTo>
                  <a:lnTo>
                    <a:pt x="0" y="173"/>
                  </a:lnTo>
                  <a:lnTo>
                    <a:pt x="0" y="175"/>
                  </a:lnTo>
                  <a:lnTo>
                    <a:pt x="0" y="178"/>
                  </a:lnTo>
                  <a:lnTo>
                    <a:pt x="2" y="180"/>
                  </a:lnTo>
                  <a:lnTo>
                    <a:pt x="2" y="183"/>
                  </a:lnTo>
                  <a:lnTo>
                    <a:pt x="2" y="183"/>
                  </a:lnTo>
                  <a:lnTo>
                    <a:pt x="2" y="185"/>
                  </a:lnTo>
                  <a:lnTo>
                    <a:pt x="5" y="187"/>
                  </a:lnTo>
                  <a:lnTo>
                    <a:pt x="5" y="187"/>
                  </a:lnTo>
                  <a:lnTo>
                    <a:pt x="5" y="190"/>
                  </a:lnTo>
                  <a:lnTo>
                    <a:pt x="7" y="192"/>
                  </a:lnTo>
                  <a:lnTo>
                    <a:pt x="7" y="192"/>
                  </a:lnTo>
                  <a:lnTo>
                    <a:pt x="7" y="194"/>
                  </a:lnTo>
                  <a:lnTo>
                    <a:pt x="9" y="197"/>
                  </a:lnTo>
                  <a:lnTo>
                    <a:pt x="12" y="197"/>
                  </a:lnTo>
                  <a:lnTo>
                    <a:pt x="12" y="199"/>
                  </a:lnTo>
                  <a:lnTo>
                    <a:pt x="14" y="201"/>
                  </a:lnTo>
                  <a:lnTo>
                    <a:pt x="14" y="201"/>
                  </a:lnTo>
                  <a:lnTo>
                    <a:pt x="16" y="201"/>
                  </a:lnTo>
                  <a:lnTo>
                    <a:pt x="16" y="204"/>
                  </a:lnTo>
                  <a:lnTo>
                    <a:pt x="19" y="204"/>
                  </a:lnTo>
                  <a:lnTo>
                    <a:pt x="19" y="204"/>
                  </a:lnTo>
                  <a:lnTo>
                    <a:pt x="19" y="206"/>
                  </a:lnTo>
                  <a:lnTo>
                    <a:pt x="21" y="206"/>
                  </a:lnTo>
                  <a:lnTo>
                    <a:pt x="23" y="206"/>
                  </a:lnTo>
                  <a:lnTo>
                    <a:pt x="23" y="209"/>
                  </a:lnTo>
                  <a:lnTo>
                    <a:pt x="26" y="209"/>
                  </a:lnTo>
                  <a:lnTo>
                    <a:pt x="26" y="209"/>
                  </a:lnTo>
                  <a:lnTo>
                    <a:pt x="28" y="209"/>
                  </a:lnTo>
                  <a:lnTo>
                    <a:pt x="28" y="211"/>
                  </a:lnTo>
                  <a:lnTo>
                    <a:pt x="31" y="211"/>
                  </a:lnTo>
                  <a:lnTo>
                    <a:pt x="33" y="211"/>
                  </a:lnTo>
                  <a:lnTo>
                    <a:pt x="35" y="211"/>
                  </a:lnTo>
                  <a:lnTo>
                    <a:pt x="35" y="213"/>
                  </a:lnTo>
                  <a:lnTo>
                    <a:pt x="38" y="213"/>
                  </a:lnTo>
                  <a:lnTo>
                    <a:pt x="40" y="213"/>
                  </a:lnTo>
                  <a:lnTo>
                    <a:pt x="42" y="213"/>
                  </a:lnTo>
                  <a:lnTo>
                    <a:pt x="45" y="213"/>
                  </a:lnTo>
                  <a:lnTo>
                    <a:pt x="47" y="213"/>
                  </a:lnTo>
                  <a:lnTo>
                    <a:pt x="47" y="213"/>
                  </a:lnTo>
                  <a:lnTo>
                    <a:pt x="49" y="213"/>
                  </a:lnTo>
                  <a:lnTo>
                    <a:pt x="52" y="213"/>
                  </a:lnTo>
                  <a:lnTo>
                    <a:pt x="57" y="213"/>
                  </a:lnTo>
                  <a:lnTo>
                    <a:pt x="59" y="213"/>
                  </a:lnTo>
                  <a:lnTo>
                    <a:pt x="61" y="213"/>
                  </a:lnTo>
                  <a:lnTo>
                    <a:pt x="66" y="213"/>
                  </a:lnTo>
                  <a:lnTo>
                    <a:pt x="68" y="213"/>
                  </a:lnTo>
                  <a:lnTo>
                    <a:pt x="71" y="213"/>
                  </a:lnTo>
                  <a:lnTo>
                    <a:pt x="75" y="213"/>
                  </a:lnTo>
                  <a:lnTo>
                    <a:pt x="78" y="213"/>
                  </a:lnTo>
                  <a:lnTo>
                    <a:pt x="83" y="213"/>
                  </a:lnTo>
                  <a:lnTo>
                    <a:pt x="85" y="211"/>
                  </a:lnTo>
                  <a:lnTo>
                    <a:pt x="87" y="211"/>
                  </a:lnTo>
                  <a:lnTo>
                    <a:pt x="92" y="211"/>
                  </a:lnTo>
                  <a:lnTo>
                    <a:pt x="94" y="209"/>
                  </a:lnTo>
                  <a:lnTo>
                    <a:pt x="97" y="209"/>
                  </a:lnTo>
                  <a:lnTo>
                    <a:pt x="101" y="209"/>
                  </a:lnTo>
                  <a:lnTo>
                    <a:pt x="104" y="206"/>
                  </a:lnTo>
                  <a:lnTo>
                    <a:pt x="106" y="206"/>
                  </a:lnTo>
                  <a:lnTo>
                    <a:pt x="111" y="204"/>
                  </a:lnTo>
                  <a:lnTo>
                    <a:pt x="111" y="204"/>
                  </a:lnTo>
                  <a:lnTo>
                    <a:pt x="113" y="204"/>
                  </a:lnTo>
                  <a:lnTo>
                    <a:pt x="116" y="204"/>
                  </a:lnTo>
                  <a:lnTo>
                    <a:pt x="116" y="201"/>
                  </a:lnTo>
                  <a:lnTo>
                    <a:pt x="118" y="201"/>
                  </a:lnTo>
                  <a:lnTo>
                    <a:pt x="120" y="201"/>
                  </a:lnTo>
                  <a:lnTo>
                    <a:pt x="120" y="199"/>
                  </a:lnTo>
                  <a:lnTo>
                    <a:pt x="123" y="199"/>
                  </a:lnTo>
                  <a:lnTo>
                    <a:pt x="125" y="197"/>
                  </a:lnTo>
                  <a:lnTo>
                    <a:pt x="127" y="194"/>
                  </a:lnTo>
                  <a:lnTo>
                    <a:pt x="132" y="194"/>
                  </a:lnTo>
                  <a:lnTo>
                    <a:pt x="135" y="192"/>
                  </a:lnTo>
                  <a:lnTo>
                    <a:pt x="137" y="190"/>
                  </a:lnTo>
                  <a:lnTo>
                    <a:pt x="139" y="190"/>
                  </a:lnTo>
                  <a:lnTo>
                    <a:pt x="142" y="187"/>
                  </a:lnTo>
                  <a:lnTo>
                    <a:pt x="144" y="185"/>
                  </a:lnTo>
                  <a:lnTo>
                    <a:pt x="144" y="185"/>
                  </a:lnTo>
                  <a:lnTo>
                    <a:pt x="144" y="187"/>
                  </a:lnTo>
                  <a:lnTo>
                    <a:pt x="144" y="187"/>
                  </a:lnTo>
                  <a:lnTo>
                    <a:pt x="144" y="190"/>
                  </a:lnTo>
                  <a:lnTo>
                    <a:pt x="144" y="190"/>
                  </a:lnTo>
                  <a:lnTo>
                    <a:pt x="144" y="192"/>
                  </a:lnTo>
                  <a:lnTo>
                    <a:pt x="144" y="192"/>
                  </a:lnTo>
                  <a:lnTo>
                    <a:pt x="144" y="194"/>
                  </a:lnTo>
                  <a:lnTo>
                    <a:pt x="144" y="197"/>
                  </a:lnTo>
                  <a:lnTo>
                    <a:pt x="144" y="197"/>
                  </a:lnTo>
                  <a:lnTo>
                    <a:pt x="144" y="199"/>
                  </a:lnTo>
                  <a:lnTo>
                    <a:pt x="144" y="201"/>
                  </a:lnTo>
                  <a:lnTo>
                    <a:pt x="144" y="204"/>
                  </a:lnTo>
                  <a:lnTo>
                    <a:pt x="146" y="204"/>
                  </a:lnTo>
                  <a:lnTo>
                    <a:pt x="146" y="206"/>
                  </a:lnTo>
                  <a:lnTo>
                    <a:pt x="146" y="209"/>
                  </a:lnTo>
                  <a:lnTo>
                    <a:pt x="146" y="209"/>
                  </a:lnTo>
                  <a:lnTo>
                    <a:pt x="146" y="209"/>
                  </a:lnTo>
                  <a:lnTo>
                    <a:pt x="161" y="209"/>
                  </a:lnTo>
                  <a:lnTo>
                    <a:pt x="201" y="209"/>
                  </a:lnTo>
                  <a:lnTo>
                    <a:pt x="215" y="209"/>
                  </a:lnTo>
                  <a:lnTo>
                    <a:pt x="222" y="209"/>
                  </a:lnTo>
                  <a:lnTo>
                    <a:pt x="222" y="209"/>
                  </a:lnTo>
                  <a:lnTo>
                    <a:pt x="222" y="206"/>
                  </a:lnTo>
                  <a:lnTo>
                    <a:pt x="222" y="204"/>
                  </a:lnTo>
                  <a:lnTo>
                    <a:pt x="222" y="204"/>
                  </a:lnTo>
                  <a:lnTo>
                    <a:pt x="222" y="201"/>
                  </a:lnTo>
                  <a:lnTo>
                    <a:pt x="222" y="201"/>
                  </a:lnTo>
                  <a:lnTo>
                    <a:pt x="222" y="199"/>
                  </a:lnTo>
                  <a:lnTo>
                    <a:pt x="222" y="197"/>
                  </a:lnTo>
                  <a:lnTo>
                    <a:pt x="222" y="197"/>
                  </a:lnTo>
                  <a:lnTo>
                    <a:pt x="222" y="194"/>
                  </a:lnTo>
                  <a:lnTo>
                    <a:pt x="222" y="194"/>
                  </a:lnTo>
                  <a:lnTo>
                    <a:pt x="222" y="192"/>
                  </a:lnTo>
                  <a:lnTo>
                    <a:pt x="222" y="192"/>
                  </a:lnTo>
                  <a:lnTo>
                    <a:pt x="222" y="192"/>
                  </a:lnTo>
                  <a:lnTo>
                    <a:pt x="224" y="180"/>
                  </a:lnTo>
                  <a:lnTo>
                    <a:pt x="229" y="168"/>
                  </a:lnTo>
                  <a:lnTo>
                    <a:pt x="231" y="159"/>
                  </a:lnTo>
                  <a:lnTo>
                    <a:pt x="234" y="149"/>
                  </a:lnTo>
                  <a:lnTo>
                    <a:pt x="239" y="140"/>
                  </a:lnTo>
                  <a:lnTo>
                    <a:pt x="241" y="133"/>
                  </a:lnTo>
                  <a:lnTo>
                    <a:pt x="243" y="126"/>
                  </a:lnTo>
                  <a:lnTo>
                    <a:pt x="246" y="116"/>
                  </a:lnTo>
                  <a:lnTo>
                    <a:pt x="248" y="112"/>
                  </a:lnTo>
                  <a:lnTo>
                    <a:pt x="250" y="105"/>
                  </a:lnTo>
                  <a:lnTo>
                    <a:pt x="250" y="97"/>
                  </a:lnTo>
                  <a:lnTo>
                    <a:pt x="253" y="93"/>
                  </a:lnTo>
                  <a:lnTo>
                    <a:pt x="255" y="88"/>
                  </a:lnTo>
                  <a:lnTo>
                    <a:pt x="255" y="83"/>
                  </a:lnTo>
                  <a:lnTo>
                    <a:pt x="257" y="79"/>
                  </a:lnTo>
                  <a:lnTo>
                    <a:pt x="260" y="74"/>
                  </a:lnTo>
                  <a:lnTo>
                    <a:pt x="260" y="71"/>
                  </a:lnTo>
                  <a:lnTo>
                    <a:pt x="260" y="69"/>
                  </a:lnTo>
                  <a:lnTo>
                    <a:pt x="260" y="67"/>
                  </a:lnTo>
                  <a:lnTo>
                    <a:pt x="260" y="64"/>
                  </a:lnTo>
                  <a:lnTo>
                    <a:pt x="260" y="64"/>
                  </a:lnTo>
                  <a:lnTo>
                    <a:pt x="260" y="62"/>
                  </a:lnTo>
                  <a:lnTo>
                    <a:pt x="260" y="60"/>
                  </a:lnTo>
                  <a:lnTo>
                    <a:pt x="260" y="57"/>
                  </a:lnTo>
                  <a:lnTo>
                    <a:pt x="260" y="55"/>
                  </a:lnTo>
                  <a:close/>
                  <a:moveTo>
                    <a:pt x="161" y="123"/>
                  </a:moveTo>
                  <a:lnTo>
                    <a:pt x="161" y="128"/>
                  </a:lnTo>
                  <a:lnTo>
                    <a:pt x="158" y="131"/>
                  </a:lnTo>
                  <a:lnTo>
                    <a:pt x="158" y="135"/>
                  </a:lnTo>
                  <a:lnTo>
                    <a:pt x="156" y="138"/>
                  </a:lnTo>
                  <a:lnTo>
                    <a:pt x="156" y="138"/>
                  </a:lnTo>
                  <a:lnTo>
                    <a:pt x="153" y="140"/>
                  </a:lnTo>
                  <a:lnTo>
                    <a:pt x="153" y="142"/>
                  </a:lnTo>
                  <a:lnTo>
                    <a:pt x="153" y="142"/>
                  </a:lnTo>
                  <a:lnTo>
                    <a:pt x="151" y="145"/>
                  </a:lnTo>
                  <a:lnTo>
                    <a:pt x="151" y="145"/>
                  </a:lnTo>
                  <a:lnTo>
                    <a:pt x="149" y="147"/>
                  </a:lnTo>
                  <a:lnTo>
                    <a:pt x="149" y="147"/>
                  </a:lnTo>
                  <a:lnTo>
                    <a:pt x="149" y="149"/>
                  </a:lnTo>
                  <a:lnTo>
                    <a:pt x="146" y="149"/>
                  </a:lnTo>
                  <a:lnTo>
                    <a:pt x="146" y="152"/>
                  </a:lnTo>
                  <a:lnTo>
                    <a:pt x="144" y="152"/>
                  </a:lnTo>
                  <a:lnTo>
                    <a:pt x="144" y="154"/>
                  </a:lnTo>
                  <a:lnTo>
                    <a:pt x="142" y="154"/>
                  </a:lnTo>
                  <a:lnTo>
                    <a:pt x="142" y="154"/>
                  </a:lnTo>
                  <a:lnTo>
                    <a:pt x="139" y="157"/>
                  </a:lnTo>
                  <a:lnTo>
                    <a:pt x="139" y="157"/>
                  </a:lnTo>
                  <a:lnTo>
                    <a:pt x="137" y="159"/>
                  </a:lnTo>
                  <a:lnTo>
                    <a:pt x="137" y="159"/>
                  </a:lnTo>
                  <a:lnTo>
                    <a:pt x="135" y="159"/>
                  </a:lnTo>
                  <a:lnTo>
                    <a:pt x="132" y="161"/>
                  </a:lnTo>
                  <a:lnTo>
                    <a:pt x="132" y="161"/>
                  </a:lnTo>
                  <a:lnTo>
                    <a:pt x="130" y="164"/>
                  </a:lnTo>
                  <a:lnTo>
                    <a:pt x="127" y="164"/>
                  </a:lnTo>
                  <a:lnTo>
                    <a:pt x="127" y="164"/>
                  </a:lnTo>
                  <a:lnTo>
                    <a:pt x="125" y="164"/>
                  </a:lnTo>
                  <a:lnTo>
                    <a:pt x="125" y="166"/>
                  </a:lnTo>
                  <a:lnTo>
                    <a:pt x="123" y="166"/>
                  </a:lnTo>
                  <a:lnTo>
                    <a:pt x="120" y="166"/>
                  </a:lnTo>
                  <a:lnTo>
                    <a:pt x="118" y="168"/>
                  </a:lnTo>
                  <a:lnTo>
                    <a:pt x="116" y="168"/>
                  </a:lnTo>
                  <a:lnTo>
                    <a:pt x="113" y="168"/>
                  </a:lnTo>
                  <a:lnTo>
                    <a:pt x="111" y="168"/>
                  </a:lnTo>
                  <a:lnTo>
                    <a:pt x="106" y="168"/>
                  </a:lnTo>
                  <a:lnTo>
                    <a:pt x="104" y="168"/>
                  </a:lnTo>
                  <a:lnTo>
                    <a:pt x="101" y="171"/>
                  </a:lnTo>
                  <a:lnTo>
                    <a:pt x="99" y="171"/>
                  </a:lnTo>
                  <a:lnTo>
                    <a:pt x="97" y="168"/>
                  </a:lnTo>
                  <a:lnTo>
                    <a:pt x="94" y="168"/>
                  </a:lnTo>
                  <a:lnTo>
                    <a:pt x="94" y="168"/>
                  </a:lnTo>
                  <a:lnTo>
                    <a:pt x="92" y="168"/>
                  </a:lnTo>
                  <a:lnTo>
                    <a:pt x="92" y="168"/>
                  </a:lnTo>
                  <a:lnTo>
                    <a:pt x="90" y="168"/>
                  </a:lnTo>
                  <a:lnTo>
                    <a:pt x="90" y="168"/>
                  </a:lnTo>
                  <a:lnTo>
                    <a:pt x="90" y="168"/>
                  </a:lnTo>
                  <a:lnTo>
                    <a:pt x="87" y="166"/>
                  </a:lnTo>
                  <a:lnTo>
                    <a:pt x="87" y="166"/>
                  </a:lnTo>
                  <a:lnTo>
                    <a:pt x="85" y="166"/>
                  </a:lnTo>
                  <a:lnTo>
                    <a:pt x="85" y="164"/>
                  </a:lnTo>
                  <a:lnTo>
                    <a:pt x="85" y="164"/>
                  </a:lnTo>
                  <a:lnTo>
                    <a:pt x="85" y="164"/>
                  </a:lnTo>
                  <a:lnTo>
                    <a:pt x="83" y="161"/>
                  </a:lnTo>
                  <a:lnTo>
                    <a:pt x="83" y="161"/>
                  </a:lnTo>
                  <a:lnTo>
                    <a:pt x="83" y="161"/>
                  </a:lnTo>
                  <a:lnTo>
                    <a:pt x="83" y="159"/>
                  </a:lnTo>
                  <a:lnTo>
                    <a:pt x="83" y="159"/>
                  </a:lnTo>
                  <a:lnTo>
                    <a:pt x="80" y="159"/>
                  </a:lnTo>
                  <a:lnTo>
                    <a:pt x="80" y="157"/>
                  </a:lnTo>
                  <a:lnTo>
                    <a:pt x="80" y="157"/>
                  </a:lnTo>
                  <a:lnTo>
                    <a:pt x="80" y="154"/>
                  </a:lnTo>
                  <a:lnTo>
                    <a:pt x="80" y="154"/>
                  </a:lnTo>
                  <a:lnTo>
                    <a:pt x="80" y="152"/>
                  </a:lnTo>
                  <a:lnTo>
                    <a:pt x="80" y="152"/>
                  </a:lnTo>
                  <a:lnTo>
                    <a:pt x="80" y="149"/>
                  </a:lnTo>
                  <a:lnTo>
                    <a:pt x="80" y="149"/>
                  </a:lnTo>
                  <a:lnTo>
                    <a:pt x="83" y="149"/>
                  </a:lnTo>
                  <a:lnTo>
                    <a:pt x="83" y="147"/>
                  </a:lnTo>
                  <a:lnTo>
                    <a:pt x="83" y="147"/>
                  </a:lnTo>
                  <a:lnTo>
                    <a:pt x="83" y="145"/>
                  </a:lnTo>
                  <a:lnTo>
                    <a:pt x="83" y="145"/>
                  </a:lnTo>
                  <a:lnTo>
                    <a:pt x="85" y="142"/>
                  </a:lnTo>
                  <a:lnTo>
                    <a:pt x="85" y="142"/>
                  </a:lnTo>
                  <a:lnTo>
                    <a:pt x="85" y="142"/>
                  </a:lnTo>
                  <a:lnTo>
                    <a:pt x="87" y="140"/>
                  </a:lnTo>
                  <a:lnTo>
                    <a:pt x="87" y="140"/>
                  </a:lnTo>
                  <a:lnTo>
                    <a:pt x="90" y="138"/>
                  </a:lnTo>
                  <a:lnTo>
                    <a:pt x="92" y="135"/>
                  </a:lnTo>
                  <a:lnTo>
                    <a:pt x="94" y="135"/>
                  </a:lnTo>
                  <a:lnTo>
                    <a:pt x="97" y="133"/>
                  </a:lnTo>
                  <a:lnTo>
                    <a:pt x="99" y="133"/>
                  </a:lnTo>
                  <a:lnTo>
                    <a:pt x="101" y="131"/>
                  </a:lnTo>
                  <a:lnTo>
                    <a:pt x="106" y="128"/>
                  </a:lnTo>
                  <a:lnTo>
                    <a:pt x="109" y="128"/>
                  </a:lnTo>
                  <a:lnTo>
                    <a:pt x="113" y="126"/>
                  </a:lnTo>
                  <a:lnTo>
                    <a:pt x="118" y="126"/>
                  </a:lnTo>
                  <a:lnTo>
                    <a:pt x="123" y="123"/>
                  </a:lnTo>
                  <a:lnTo>
                    <a:pt x="125" y="123"/>
                  </a:lnTo>
                  <a:lnTo>
                    <a:pt x="125" y="123"/>
                  </a:lnTo>
                  <a:lnTo>
                    <a:pt x="127" y="121"/>
                  </a:lnTo>
                  <a:lnTo>
                    <a:pt x="127" y="121"/>
                  </a:lnTo>
                  <a:lnTo>
                    <a:pt x="132" y="121"/>
                  </a:lnTo>
                  <a:lnTo>
                    <a:pt x="137" y="119"/>
                  </a:lnTo>
                  <a:lnTo>
                    <a:pt x="142" y="119"/>
                  </a:lnTo>
                  <a:lnTo>
                    <a:pt x="146" y="116"/>
                  </a:lnTo>
                  <a:lnTo>
                    <a:pt x="151" y="116"/>
                  </a:lnTo>
                  <a:lnTo>
                    <a:pt x="156" y="114"/>
                  </a:lnTo>
                  <a:lnTo>
                    <a:pt x="161" y="114"/>
                  </a:lnTo>
                  <a:lnTo>
                    <a:pt x="165" y="112"/>
                  </a:lnTo>
                  <a:lnTo>
                    <a:pt x="161" y="12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1" name="Freeform 17"/>
            <p:cNvSpPr/>
            <p:nvPr/>
          </p:nvSpPr>
          <p:spPr bwMode="auto">
            <a:xfrm>
              <a:off x="3001" y="1508"/>
              <a:ext cx="270" cy="213"/>
            </a:xfrm>
            <a:custGeom>
              <a:avLst/>
              <a:gdLst>
                <a:gd name="T0" fmla="*/ 154 w 270"/>
                <a:gd name="T1" fmla="*/ 114 h 213"/>
                <a:gd name="T2" fmla="*/ 154 w 270"/>
                <a:gd name="T3" fmla="*/ 116 h 213"/>
                <a:gd name="T4" fmla="*/ 152 w 270"/>
                <a:gd name="T5" fmla="*/ 123 h 213"/>
                <a:gd name="T6" fmla="*/ 149 w 270"/>
                <a:gd name="T7" fmla="*/ 128 h 213"/>
                <a:gd name="T8" fmla="*/ 144 w 270"/>
                <a:gd name="T9" fmla="*/ 133 h 213"/>
                <a:gd name="T10" fmla="*/ 142 w 270"/>
                <a:gd name="T11" fmla="*/ 138 h 213"/>
                <a:gd name="T12" fmla="*/ 137 w 270"/>
                <a:gd name="T13" fmla="*/ 142 h 213"/>
                <a:gd name="T14" fmla="*/ 133 w 270"/>
                <a:gd name="T15" fmla="*/ 145 h 213"/>
                <a:gd name="T16" fmla="*/ 128 w 270"/>
                <a:gd name="T17" fmla="*/ 147 h 213"/>
                <a:gd name="T18" fmla="*/ 123 w 270"/>
                <a:gd name="T19" fmla="*/ 149 h 213"/>
                <a:gd name="T20" fmla="*/ 118 w 270"/>
                <a:gd name="T21" fmla="*/ 152 h 213"/>
                <a:gd name="T22" fmla="*/ 111 w 270"/>
                <a:gd name="T23" fmla="*/ 154 h 213"/>
                <a:gd name="T24" fmla="*/ 107 w 270"/>
                <a:gd name="T25" fmla="*/ 154 h 213"/>
                <a:gd name="T26" fmla="*/ 102 w 270"/>
                <a:gd name="T27" fmla="*/ 154 h 213"/>
                <a:gd name="T28" fmla="*/ 100 w 270"/>
                <a:gd name="T29" fmla="*/ 154 h 213"/>
                <a:gd name="T30" fmla="*/ 97 w 270"/>
                <a:gd name="T31" fmla="*/ 152 h 213"/>
                <a:gd name="T32" fmla="*/ 95 w 270"/>
                <a:gd name="T33" fmla="*/ 152 h 213"/>
                <a:gd name="T34" fmla="*/ 95 w 270"/>
                <a:gd name="T35" fmla="*/ 149 h 213"/>
                <a:gd name="T36" fmla="*/ 92 w 270"/>
                <a:gd name="T37" fmla="*/ 147 h 213"/>
                <a:gd name="T38" fmla="*/ 90 w 270"/>
                <a:gd name="T39" fmla="*/ 145 h 213"/>
                <a:gd name="T40" fmla="*/ 90 w 270"/>
                <a:gd name="T41" fmla="*/ 142 h 213"/>
                <a:gd name="T42" fmla="*/ 88 w 270"/>
                <a:gd name="T43" fmla="*/ 140 h 213"/>
                <a:gd name="T44" fmla="*/ 88 w 270"/>
                <a:gd name="T45" fmla="*/ 138 h 213"/>
                <a:gd name="T46" fmla="*/ 88 w 270"/>
                <a:gd name="T47" fmla="*/ 133 h 213"/>
                <a:gd name="T48" fmla="*/ 90 w 270"/>
                <a:gd name="T49" fmla="*/ 128 h 213"/>
                <a:gd name="T50" fmla="*/ 5 w 270"/>
                <a:gd name="T51" fmla="*/ 147 h 213"/>
                <a:gd name="T52" fmla="*/ 3 w 270"/>
                <a:gd name="T53" fmla="*/ 154 h 213"/>
                <a:gd name="T54" fmla="*/ 3 w 270"/>
                <a:gd name="T55" fmla="*/ 159 h 213"/>
                <a:gd name="T56" fmla="*/ 0 w 270"/>
                <a:gd name="T57" fmla="*/ 164 h 213"/>
                <a:gd name="T58" fmla="*/ 0 w 270"/>
                <a:gd name="T59" fmla="*/ 168 h 213"/>
                <a:gd name="T60" fmla="*/ 3 w 270"/>
                <a:gd name="T61" fmla="*/ 175 h 213"/>
                <a:gd name="T62" fmla="*/ 3 w 270"/>
                <a:gd name="T63" fmla="*/ 180 h 213"/>
                <a:gd name="T64" fmla="*/ 5 w 270"/>
                <a:gd name="T65" fmla="*/ 187 h 213"/>
                <a:gd name="T66" fmla="*/ 7 w 270"/>
                <a:gd name="T67" fmla="*/ 192 h 213"/>
                <a:gd name="T68" fmla="*/ 12 w 270"/>
                <a:gd name="T69" fmla="*/ 199 h 213"/>
                <a:gd name="T70" fmla="*/ 17 w 270"/>
                <a:gd name="T71" fmla="*/ 204 h 213"/>
                <a:gd name="T72" fmla="*/ 22 w 270"/>
                <a:gd name="T73" fmla="*/ 206 h 213"/>
                <a:gd name="T74" fmla="*/ 29 w 270"/>
                <a:gd name="T75" fmla="*/ 209 h 213"/>
                <a:gd name="T76" fmla="*/ 33 w 270"/>
                <a:gd name="T77" fmla="*/ 211 h 213"/>
                <a:gd name="T78" fmla="*/ 40 w 270"/>
                <a:gd name="T79" fmla="*/ 213 h 213"/>
                <a:gd name="T80" fmla="*/ 45 w 270"/>
                <a:gd name="T81" fmla="*/ 213 h 213"/>
                <a:gd name="T82" fmla="*/ 48 w 270"/>
                <a:gd name="T83" fmla="*/ 213 h 213"/>
                <a:gd name="T84" fmla="*/ 50 w 270"/>
                <a:gd name="T85" fmla="*/ 213 h 213"/>
                <a:gd name="T86" fmla="*/ 52 w 270"/>
                <a:gd name="T87" fmla="*/ 213 h 213"/>
                <a:gd name="T88" fmla="*/ 57 w 270"/>
                <a:gd name="T89" fmla="*/ 213 h 213"/>
                <a:gd name="T90" fmla="*/ 66 w 270"/>
                <a:gd name="T91" fmla="*/ 213 h 213"/>
                <a:gd name="T92" fmla="*/ 76 w 270"/>
                <a:gd name="T93" fmla="*/ 211 h 213"/>
                <a:gd name="T94" fmla="*/ 83 w 270"/>
                <a:gd name="T95" fmla="*/ 209 h 213"/>
                <a:gd name="T96" fmla="*/ 92 w 270"/>
                <a:gd name="T97" fmla="*/ 206 h 213"/>
                <a:gd name="T98" fmla="*/ 100 w 270"/>
                <a:gd name="T99" fmla="*/ 204 h 213"/>
                <a:gd name="T100" fmla="*/ 107 w 270"/>
                <a:gd name="T101" fmla="*/ 199 h 213"/>
                <a:gd name="T102" fmla="*/ 114 w 270"/>
                <a:gd name="T103" fmla="*/ 197 h 213"/>
                <a:gd name="T104" fmla="*/ 121 w 270"/>
                <a:gd name="T105" fmla="*/ 192 h 213"/>
                <a:gd name="T106" fmla="*/ 128 w 270"/>
                <a:gd name="T107" fmla="*/ 185 h 213"/>
                <a:gd name="T108" fmla="*/ 133 w 270"/>
                <a:gd name="T109" fmla="*/ 180 h 213"/>
                <a:gd name="T110" fmla="*/ 270 w 270"/>
                <a:gd name="T111"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 h="213">
                  <a:moveTo>
                    <a:pt x="192" y="0"/>
                  </a:moveTo>
                  <a:lnTo>
                    <a:pt x="154" y="114"/>
                  </a:lnTo>
                  <a:lnTo>
                    <a:pt x="154" y="114"/>
                  </a:lnTo>
                  <a:lnTo>
                    <a:pt x="154" y="114"/>
                  </a:lnTo>
                  <a:lnTo>
                    <a:pt x="154" y="114"/>
                  </a:lnTo>
                  <a:lnTo>
                    <a:pt x="154" y="116"/>
                  </a:lnTo>
                  <a:lnTo>
                    <a:pt x="152" y="121"/>
                  </a:lnTo>
                  <a:lnTo>
                    <a:pt x="152" y="121"/>
                  </a:lnTo>
                  <a:lnTo>
                    <a:pt x="152" y="123"/>
                  </a:lnTo>
                  <a:lnTo>
                    <a:pt x="149" y="126"/>
                  </a:lnTo>
                  <a:lnTo>
                    <a:pt x="149" y="128"/>
                  </a:lnTo>
                  <a:lnTo>
                    <a:pt x="149" y="128"/>
                  </a:lnTo>
                  <a:lnTo>
                    <a:pt x="147" y="131"/>
                  </a:lnTo>
                  <a:lnTo>
                    <a:pt x="147" y="133"/>
                  </a:lnTo>
                  <a:lnTo>
                    <a:pt x="144" y="133"/>
                  </a:lnTo>
                  <a:lnTo>
                    <a:pt x="144" y="135"/>
                  </a:lnTo>
                  <a:lnTo>
                    <a:pt x="142" y="138"/>
                  </a:lnTo>
                  <a:lnTo>
                    <a:pt x="142" y="138"/>
                  </a:lnTo>
                  <a:lnTo>
                    <a:pt x="140" y="140"/>
                  </a:lnTo>
                  <a:lnTo>
                    <a:pt x="140" y="140"/>
                  </a:lnTo>
                  <a:lnTo>
                    <a:pt x="137" y="142"/>
                  </a:lnTo>
                  <a:lnTo>
                    <a:pt x="135" y="142"/>
                  </a:lnTo>
                  <a:lnTo>
                    <a:pt x="135" y="145"/>
                  </a:lnTo>
                  <a:lnTo>
                    <a:pt x="133" y="145"/>
                  </a:lnTo>
                  <a:lnTo>
                    <a:pt x="130" y="147"/>
                  </a:lnTo>
                  <a:lnTo>
                    <a:pt x="130" y="147"/>
                  </a:lnTo>
                  <a:lnTo>
                    <a:pt x="128" y="147"/>
                  </a:lnTo>
                  <a:lnTo>
                    <a:pt x="126" y="149"/>
                  </a:lnTo>
                  <a:lnTo>
                    <a:pt x="126" y="149"/>
                  </a:lnTo>
                  <a:lnTo>
                    <a:pt x="123" y="149"/>
                  </a:lnTo>
                  <a:lnTo>
                    <a:pt x="121" y="152"/>
                  </a:lnTo>
                  <a:lnTo>
                    <a:pt x="118" y="152"/>
                  </a:lnTo>
                  <a:lnTo>
                    <a:pt x="118" y="152"/>
                  </a:lnTo>
                  <a:lnTo>
                    <a:pt x="116" y="152"/>
                  </a:lnTo>
                  <a:lnTo>
                    <a:pt x="114" y="154"/>
                  </a:lnTo>
                  <a:lnTo>
                    <a:pt x="111" y="154"/>
                  </a:lnTo>
                  <a:lnTo>
                    <a:pt x="109" y="154"/>
                  </a:lnTo>
                  <a:lnTo>
                    <a:pt x="107" y="154"/>
                  </a:lnTo>
                  <a:lnTo>
                    <a:pt x="107" y="154"/>
                  </a:lnTo>
                  <a:lnTo>
                    <a:pt x="104" y="154"/>
                  </a:lnTo>
                  <a:lnTo>
                    <a:pt x="104" y="154"/>
                  </a:lnTo>
                  <a:lnTo>
                    <a:pt x="102" y="154"/>
                  </a:lnTo>
                  <a:lnTo>
                    <a:pt x="102" y="154"/>
                  </a:lnTo>
                  <a:lnTo>
                    <a:pt x="102" y="154"/>
                  </a:lnTo>
                  <a:lnTo>
                    <a:pt x="100" y="154"/>
                  </a:lnTo>
                  <a:lnTo>
                    <a:pt x="100" y="152"/>
                  </a:lnTo>
                  <a:lnTo>
                    <a:pt x="100" y="152"/>
                  </a:lnTo>
                  <a:lnTo>
                    <a:pt x="97" y="152"/>
                  </a:lnTo>
                  <a:lnTo>
                    <a:pt x="97" y="152"/>
                  </a:lnTo>
                  <a:lnTo>
                    <a:pt x="97" y="152"/>
                  </a:lnTo>
                  <a:lnTo>
                    <a:pt x="95" y="152"/>
                  </a:lnTo>
                  <a:lnTo>
                    <a:pt x="95" y="149"/>
                  </a:lnTo>
                  <a:lnTo>
                    <a:pt x="95" y="149"/>
                  </a:lnTo>
                  <a:lnTo>
                    <a:pt x="95" y="149"/>
                  </a:lnTo>
                  <a:lnTo>
                    <a:pt x="92" y="149"/>
                  </a:lnTo>
                  <a:lnTo>
                    <a:pt x="92" y="147"/>
                  </a:lnTo>
                  <a:lnTo>
                    <a:pt x="92" y="147"/>
                  </a:lnTo>
                  <a:lnTo>
                    <a:pt x="92" y="147"/>
                  </a:lnTo>
                  <a:lnTo>
                    <a:pt x="92" y="145"/>
                  </a:lnTo>
                  <a:lnTo>
                    <a:pt x="90" y="145"/>
                  </a:lnTo>
                  <a:lnTo>
                    <a:pt x="90" y="145"/>
                  </a:lnTo>
                  <a:lnTo>
                    <a:pt x="90" y="142"/>
                  </a:lnTo>
                  <a:lnTo>
                    <a:pt x="90" y="142"/>
                  </a:lnTo>
                  <a:lnTo>
                    <a:pt x="90" y="142"/>
                  </a:lnTo>
                  <a:lnTo>
                    <a:pt x="90" y="140"/>
                  </a:lnTo>
                  <a:lnTo>
                    <a:pt x="88" y="140"/>
                  </a:lnTo>
                  <a:lnTo>
                    <a:pt x="88" y="140"/>
                  </a:lnTo>
                  <a:lnTo>
                    <a:pt x="88" y="138"/>
                  </a:lnTo>
                  <a:lnTo>
                    <a:pt x="88" y="138"/>
                  </a:lnTo>
                  <a:lnTo>
                    <a:pt x="88" y="135"/>
                  </a:lnTo>
                  <a:lnTo>
                    <a:pt x="88" y="135"/>
                  </a:lnTo>
                  <a:lnTo>
                    <a:pt x="88" y="133"/>
                  </a:lnTo>
                  <a:lnTo>
                    <a:pt x="88" y="133"/>
                  </a:lnTo>
                  <a:lnTo>
                    <a:pt x="90" y="131"/>
                  </a:lnTo>
                  <a:lnTo>
                    <a:pt x="90" y="128"/>
                  </a:lnTo>
                  <a:lnTo>
                    <a:pt x="130" y="0"/>
                  </a:lnTo>
                  <a:lnTo>
                    <a:pt x="52" y="0"/>
                  </a:lnTo>
                  <a:lnTo>
                    <a:pt x="5" y="147"/>
                  </a:lnTo>
                  <a:lnTo>
                    <a:pt x="5" y="149"/>
                  </a:lnTo>
                  <a:lnTo>
                    <a:pt x="3" y="152"/>
                  </a:lnTo>
                  <a:lnTo>
                    <a:pt x="3" y="154"/>
                  </a:lnTo>
                  <a:lnTo>
                    <a:pt x="3" y="157"/>
                  </a:lnTo>
                  <a:lnTo>
                    <a:pt x="3" y="159"/>
                  </a:lnTo>
                  <a:lnTo>
                    <a:pt x="3" y="159"/>
                  </a:lnTo>
                  <a:lnTo>
                    <a:pt x="3" y="161"/>
                  </a:lnTo>
                  <a:lnTo>
                    <a:pt x="0" y="161"/>
                  </a:lnTo>
                  <a:lnTo>
                    <a:pt x="0" y="164"/>
                  </a:lnTo>
                  <a:lnTo>
                    <a:pt x="0" y="166"/>
                  </a:lnTo>
                  <a:lnTo>
                    <a:pt x="0" y="166"/>
                  </a:lnTo>
                  <a:lnTo>
                    <a:pt x="0" y="168"/>
                  </a:lnTo>
                  <a:lnTo>
                    <a:pt x="0" y="171"/>
                  </a:lnTo>
                  <a:lnTo>
                    <a:pt x="0" y="173"/>
                  </a:lnTo>
                  <a:lnTo>
                    <a:pt x="3" y="175"/>
                  </a:lnTo>
                  <a:lnTo>
                    <a:pt x="3" y="178"/>
                  </a:lnTo>
                  <a:lnTo>
                    <a:pt x="3" y="178"/>
                  </a:lnTo>
                  <a:lnTo>
                    <a:pt x="3" y="180"/>
                  </a:lnTo>
                  <a:lnTo>
                    <a:pt x="3" y="183"/>
                  </a:lnTo>
                  <a:lnTo>
                    <a:pt x="5" y="185"/>
                  </a:lnTo>
                  <a:lnTo>
                    <a:pt x="5" y="187"/>
                  </a:lnTo>
                  <a:lnTo>
                    <a:pt x="7" y="190"/>
                  </a:lnTo>
                  <a:lnTo>
                    <a:pt x="7" y="192"/>
                  </a:lnTo>
                  <a:lnTo>
                    <a:pt x="7" y="192"/>
                  </a:lnTo>
                  <a:lnTo>
                    <a:pt x="10" y="194"/>
                  </a:lnTo>
                  <a:lnTo>
                    <a:pt x="12" y="197"/>
                  </a:lnTo>
                  <a:lnTo>
                    <a:pt x="12" y="199"/>
                  </a:lnTo>
                  <a:lnTo>
                    <a:pt x="14" y="199"/>
                  </a:lnTo>
                  <a:lnTo>
                    <a:pt x="14" y="201"/>
                  </a:lnTo>
                  <a:lnTo>
                    <a:pt x="17" y="204"/>
                  </a:lnTo>
                  <a:lnTo>
                    <a:pt x="19" y="204"/>
                  </a:lnTo>
                  <a:lnTo>
                    <a:pt x="19" y="206"/>
                  </a:lnTo>
                  <a:lnTo>
                    <a:pt x="22" y="206"/>
                  </a:lnTo>
                  <a:lnTo>
                    <a:pt x="24" y="209"/>
                  </a:lnTo>
                  <a:lnTo>
                    <a:pt x="26" y="209"/>
                  </a:lnTo>
                  <a:lnTo>
                    <a:pt x="29" y="209"/>
                  </a:lnTo>
                  <a:lnTo>
                    <a:pt x="31" y="211"/>
                  </a:lnTo>
                  <a:lnTo>
                    <a:pt x="31" y="211"/>
                  </a:lnTo>
                  <a:lnTo>
                    <a:pt x="33" y="211"/>
                  </a:lnTo>
                  <a:lnTo>
                    <a:pt x="36" y="213"/>
                  </a:lnTo>
                  <a:lnTo>
                    <a:pt x="38" y="213"/>
                  </a:lnTo>
                  <a:lnTo>
                    <a:pt x="40" y="213"/>
                  </a:lnTo>
                  <a:lnTo>
                    <a:pt x="43" y="213"/>
                  </a:lnTo>
                  <a:lnTo>
                    <a:pt x="45" y="213"/>
                  </a:lnTo>
                  <a:lnTo>
                    <a:pt x="45" y="213"/>
                  </a:lnTo>
                  <a:lnTo>
                    <a:pt x="45" y="213"/>
                  </a:lnTo>
                  <a:lnTo>
                    <a:pt x="48" y="213"/>
                  </a:lnTo>
                  <a:lnTo>
                    <a:pt x="48" y="213"/>
                  </a:lnTo>
                  <a:lnTo>
                    <a:pt x="48" y="213"/>
                  </a:lnTo>
                  <a:lnTo>
                    <a:pt x="50" y="213"/>
                  </a:lnTo>
                  <a:lnTo>
                    <a:pt x="50" y="213"/>
                  </a:lnTo>
                  <a:lnTo>
                    <a:pt x="50" y="213"/>
                  </a:lnTo>
                  <a:lnTo>
                    <a:pt x="52" y="213"/>
                  </a:lnTo>
                  <a:lnTo>
                    <a:pt x="52" y="213"/>
                  </a:lnTo>
                  <a:lnTo>
                    <a:pt x="52" y="213"/>
                  </a:lnTo>
                  <a:lnTo>
                    <a:pt x="55" y="213"/>
                  </a:lnTo>
                  <a:lnTo>
                    <a:pt x="57" y="213"/>
                  </a:lnTo>
                  <a:lnTo>
                    <a:pt x="62" y="213"/>
                  </a:lnTo>
                  <a:lnTo>
                    <a:pt x="64" y="213"/>
                  </a:lnTo>
                  <a:lnTo>
                    <a:pt x="66" y="213"/>
                  </a:lnTo>
                  <a:lnTo>
                    <a:pt x="69" y="213"/>
                  </a:lnTo>
                  <a:lnTo>
                    <a:pt x="74" y="213"/>
                  </a:lnTo>
                  <a:lnTo>
                    <a:pt x="76" y="211"/>
                  </a:lnTo>
                  <a:lnTo>
                    <a:pt x="78" y="211"/>
                  </a:lnTo>
                  <a:lnTo>
                    <a:pt x="81" y="211"/>
                  </a:lnTo>
                  <a:lnTo>
                    <a:pt x="83" y="209"/>
                  </a:lnTo>
                  <a:lnTo>
                    <a:pt x="85" y="209"/>
                  </a:lnTo>
                  <a:lnTo>
                    <a:pt x="88" y="209"/>
                  </a:lnTo>
                  <a:lnTo>
                    <a:pt x="92" y="206"/>
                  </a:lnTo>
                  <a:lnTo>
                    <a:pt x="95" y="206"/>
                  </a:lnTo>
                  <a:lnTo>
                    <a:pt x="97" y="204"/>
                  </a:lnTo>
                  <a:lnTo>
                    <a:pt x="100" y="204"/>
                  </a:lnTo>
                  <a:lnTo>
                    <a:pt x="102" y="204"/>
                  </a:lnTo>
                  <a:lnTo>
                    <a:pt x="104" y="201"/>
                  </a:lnTo>
                  <a:lnTo>
                    <a:pt x="107" y="199"/>
                  </a:lnTo>
                  <a:lnTo>
                    <a:pt x="109" y="199"/>
                  </a:lnTo>
                  <a:lnTo>
                    <a:pt x="111" y="197"/>
                  </a:lnTo>
                  <a:lnTo>
                    <a:pt x="114" y="197"/>
                  </a:lnTo>
                  <a:lnTo>
                    <a:pt x="116" y="194"/>
                  </a:lnTo>
                  <a:lnTo>
                    <a:pt x="118" y="192"/>
                  </a:lnTo>
                  <a:lnTo>
                    <a:pt x="121" y="192"/>
                  </a:lnTo>
                  <a:lnTo>
                    <a:pt x="123" y="190"/>
                  </a:lnTo>
                  <a:lnTo>
                    <a:pt x="126" y="187"/>
                  </a:lnTo>
                  <a:lnTo>
                    <a:pt x="128" y="185"/>
                  </a:lnTo>
                  <a:lnTo>
                    <a:pt x="130" y="185"/>
                  </a:lnTo>
                  <a:lnTo>
                    <a:pt x="133" y="183"/>
                  </a:lnTo>
                  <a:lnTo>
                    <a:pt x="133" y="180"/>
                  </a:lnTo>
                  <a:lnTo>
                    <a:pt x="126" y="209"/>
                  </a:lnTo>
                  <a:lnTo>
                    <a:pt x="204" y="209"/>
                  </a:lnTo>
                  <a:lnTo>
                    <a:pt x="270" y="0"/>
                  </a:lnTo>
                  <a:lnTo>
                    <a:pt x="192"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2" name="Freeform 18"/>
            <p:cNvSpPr/>
            <p:nvPr/>
          </p:nvSpPr>
          <p:spPr bwMode="auto">
            <a:xfrm>
              <a:off x="2730" y="1435"/>
              <a:ext cx="269" cy="286"/>
            </a:xfrm>
            <a:custGeom>
              <a:avLst/>
              <a:gdLst>
                <a:gd name="T0" fmla="*/ 269 w 269"/>
                <a:gd name="T1" fmla="*/ 121 h 286"/>
                <a:gd name="T2" fmla="*/ 269 w 269"/>
                <a:gd name="T3" fmla="*/ 116 h 286"/>
                <a:gd name="T4" fmla="*/ 269 w 269"/>
                <a:gd name="T5" fmla="*/ 109 h 286"/>
                <a:gd name="T6" fmla="*/ 267 w 269"/>
                <a:gd name="T7" fmla="*/ 102 h 286"/>
                <a:gd name="T8" fmla="*/ 262 w 269"/>
                <a:gd name="T9" fmla="*/ 97 h 286"/>
                <a:gd name="T10" fmla="*/ 259 w 269"/>
                <a:gd name="T11" fmla="*/ 92 h 286"/>
                <a:gd name="T12" fmla="*/ 255 w 269"/>
                <a:gd name="T13" fmla="*/ 88 h 286"/>
                <a:gd name="T14" fmla="*/ 250 w 269"/>
                <a:gd name="T15" fmla="*/ 83 h 286"/>
                <a:gd name="T16" fmla="*/ 245 w 269"/>
                <a:gd name="T17" fmla="*/ 81 h 286"/>
                <a:gd name="T18" fmla="*/ 238 w 269"/>
                <a:gd name="T19" fmla="*/ 78 h 286"/>
                <a:gd name="T20" fmla="*/ 231 w 269"/>
                <a:gd name="T21" fmla="*/ 76 h 286"/>
                <a:gd name="T22" fmla="*/ 224 w 269"/>
                <a:gd name="T23" fmla="*/ 73 h 286"/>
                <a:gd name="T24" fmla="*/ 222 w 269"/>
                <a:gd name="T25" fmla="*/ 73 h 286"/>
                <a:gd name="T26" fmla="*/ 222 w 269"/>
                <a:gd name="T27" fmla="*/ 73 h 286"/>
                <a:gd name="T28" fmla="*/ 219 w 269"/>
                <a:gd name="T29" fmla="*/ 73 h 286"/>
                <a:gd name="T30" fmla="*/ 212 w 269"/>
                <a:gd name="T31" fmla="*/ 73 h 286"/>
                <a:gd name="T32" fmla="*/ 203 w 269"/>
                <a:gd name="T33" fmla="*/ 76 h 286"/>
                <a:gd name="T34" fmla="*/ 196 w 269"/>
                <a:gd name="T35" fmla="*/ 76 h 286"/>
                <a:gd name="T36" fmla="*/ 186 w 269"/>
                <a:gd name="T37" fmla="*/ 78 h 286"/>
                <a:gd name="T38" fmla="*/ 179 w 269"/>
                <a:gd name="T39" fmla="*/ 81 h 286"/>
                <a:gd name="T40" fmla="*/ 170 w 269"/>
                <a:gd name="T41" fmla="*/ 85 h 286"/>
                <a:gd name="T42" fmla="*/ 163 w 269"/>
                <a:gd name="T43" fmla="*/ 88 h 286"/>
                <a:gd name="T44" fmla="*/ 156 w 269"/>
                <a:gd name="T45" fmla="*/ 92 h 286"/>
                <a:gd name="T46" fmla="*/ 148 w 269"/>
                <a:gd name="T47" fmla="*/ 97 h 286"/>
                <a:gd name="T48" fmla="*/ 144 w 269"/>
                <a:gd name="T49" fmla="*/ 102 h 286"/>
                <a:gd name="T50" fmla="*/ 137 w 269"/>
                <a:gd name="T51" fmla="*/ 109 h 286"/>
                <a:gd name="T52" fmla="*/ 0 w 269"/>
                <a:gd name="T53" fmla="*/ 286 h 286"/>
                <a:gd name="T54" fmla="*/ 115 w 269"/>
                <a:gd name="T55" fmla="*/ 173 h 286"/>
                <a:gd name="T56" fmla="*/ 115 w 269"/>
                <a:gd name="T57" fmla="*/ 173 h 286"/>
                <a:gd name="T58" fmla="*/ 118 w 269"/>
                <a:gd name="T59" fmla="*/ 163 h 286"/>
                <a:gd name="T60" fmla="*/ 122 w 269"/>
                <a:gd name="T61" fmla="*/ 159 h 286"/>
                <a:gd name="T62" fmla="*/ 125 w 269"/>
                <a:gd name="T63" fmla="*/ 154 h 286"/>
                <a:gd name="T64" fmla="*/ 130 w 269"/>
                <a:gd name="T65" fmla="*/ 152 h 286"/>
                <a:gd name="T66" fmla="*/ 132 w 269"/>
                <a:gd name="T67" fmla="*/ 147 h 286"/>
                <a:gd name="T68" fmla="*/ 137 w 269"/>
                <a:gd name="T69" fmla="*/ 142 h 286"/>
                <a:gd name="T70" fmla="*/ 141 w 269"/>
                <a:gd name="T71" fmla="*/ 140 h 286"/>
                <a:gd name="T72" fmla="*/ 146 w 269"/>
                <a:gd name="T73" fmla="*/ 137 h 286"/>
                <a:gd name="T74" fmla="*/ 153 w 269"/>
                <a:gd name="T75" fmla="*/ 135 h 286"/>
                <a:gd name="T76" fmla="*/ 158 w 269"/>
                <a:gd name="T77" fmla="*/ 135 h 286"/>
                <a:gd name="T78" fmla="*/ 165 w 269"/>
                <a:gd name="T79" fmla="*/ 135 h 286"/>
                <a:gd name="T80" fmla="*/ 167 w 269"/>
                <a:gd name="T81" fmla="*/ 135 h 286"/>
                <a:gd name="T82" fmla="*/ 172 w 269"/>
                <a:gd name="T83" fmla="*/ 135 h 286"/>
                <a:gd name="T84" fmla="*/ 174 w 269"/>
                <a:gd name="T85" fmla="*/ 140 h 286"/>
                <a:gd name="T86" fmla="*/ 179 w 269"/>
                <a:gd name="T87" fmla="*/ 142 h 286"/>
                <a:gd name="T88" fmla="*/ 179 w 269"/>
                <a:gd name="T89" fmla="*/ 144 h 286"/>
                <a:gd name="T90" fmla="*/ 182 w 269"/>
                <a:gd name="T91" fmla="*/ 147 h 286"/>
                <a:gd name="T92" fmla="*/ 182 w 269"/>
                <a:gd name="T93" fmla="*/ 149 h 286"/>
                <a:gd name="T94" fmla="*/ 182 w 269"/>
                <a:gd name="T95" fmla="*/ 154 h 286"/>
                <a:gd name="T96" fmla="*/ 182 w 269"/>
                <a:gd name="T97" fmla="*/ 159 h 286"/>
                <a:gd name="T98" fmla="*/ 219 w 269"/>
                <a:gd name="T99" fmla="*/ 286 h 286"/>
                <a:gd name="T100" fmla="*/ 267 w 269"/>
                <a:gd name="T101" fmla="*/ 140 h 286"/>
                <a:gd name="T102" fmla="*/ 267 w 269"/>
                <a:gd name="T103" fmla="*/ 135 h 286"/>
                <a:gd name="T104" fmla="*/ 269 w 269"/>
                <a:gd name="T105" fmla="*/ 130 h 286"/>
                <a:gd name="T106" fmla="*/ 269 w 269"/>
                <a:gd name="T107" fmla="*/ 12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9" h="286">
                  <a:moveTo>
                    <a:pt x="269" y="125"/>
                  </a:moveTo>
                  <a:lnTo>
                    <a:pt x="269" y="123"/>
                  </a:lnTo>
                  <a:lnTo>
                    <a:pt x="269" y="121"/>
                  </a:lnTo>
                  <a:lnTo>
                    <a:pt x="269" y="121"/>
                  </a:lnTo>
                  <a:lnTo>
                    <a:pt x="269" y="118"/>
                  </a:lnTo>
                  <a:lnTo>
                    <a:pt x="269" y="116"/>
                  </a:lnTo>
                  <a:lnTo>
                    <a:pt x="269" y="114"/>
                  </a:lnTo>
                  <a:lnTo>
                    <a:pt x="269" y="111"/>
                  </a:lnTo>
                  <a:lnTo>
                    <a:pt x="269" y="109"/>
                  </a:lnTo>
                  <a:lnTo>
                    <a:pt x="267" y="107"/>
                  </a:lnTo>
                  <a:lnTo>
                    <a:pt x="267" y="104"/>
                  </a:lnTo>
                  <a:lnTo>
                    <a:pt x="267" y="102"/>
                  </a:lnTo>
                  <a:lnTo>
                    <a:pt x="264" y="102"/>
                  </a:lnTo>
                  <a:lnTo>
                    <a:pt x="264" y="99"/>
                  </a:lnTo>
                  <a:lnTo>
                    <a:pt x="262" y="97"/>
                  </a:lnTo>
                  <a:lnTo>
                    <a:pt x="262" y="95"/>
                  </a:lnTo>
                  <a:lnTo>
                    <a:pt x="259" y="92"/>
                  </a:lnTo>
                  <a:lnTo>
                    <a:pt x="259" y="92"/>
                  </a:lnTo>
                  <a:lnTo>
                    <a:pt x="257" y="90"/>
                  </a:lnTo>
                  <a:lnTo>
                    <a:pt x="257" y="88"/>
                  </a:lnTo>
                  <a:lnTo>
                    <a:pt x="255" y="88"/>
                  </a:lnTo>
                  <a:lnTo>
                    <a:pt x="252" y="85"/>
                  </a:lnTo>
                  <a:lnTo>
                    <a:pt x="252" y="85"/>
                  </a:lnTo>
                  <a:lnTo>
                    <a:pt x="250" y="83"/>
                  </a:lnTo>
                  <a:lnTo>
                    <a:pt x="248" y="83"/>
                  </a:lnTo>
                  <a:lnTo>
                    <a:pt x="245" y="81"/>
                  </a:lnTo>
                  <a:lnTo>
                    <a:pt x="245" y="81"/>
                  </a:lnTo>
                  <a:lnTo>
                    <a:pt x="243" y="78"/>
                  </a:lnTo>
                  <a:lnTo>
                    <a:pt x="241" y="78"/>
                  </a:lnTo>
                  <a:lnTo>
                    <a:pt x="238" y="78"/>
                  </a:lnTo>
                  <a:lnTo>
                    <a:pt x="236" y="76"/>
                  </a:lnTo>
                  <a:lnTo>
                    <a:pt x="233" y="76"/>
                  </a:lnTo>
                  <a:lnTo>
                    <a:pt x="231" y="76"/>
                  </a:lnTo>
                  <a:lnTo>
                    <a:pt x="229" y="76"/>
                  </a:lnTo>
                  <a:lnTo>
                    <a:pt x="226" y="76"/>
                  </a:lnTo>
                  <a:lnTo>
                    <a:pt x="224" y="73"/>
                  </a:lnTo>
                  <a:lnTo>
                    <a:pt x="224" y="73"/>
                  </a:lnTo>
                  <a:lnTo>
                    <a:pt x="222" y="73"/>
                  </a:lnTo>
                  <a:lnTo>
                    <a:pt x="222" y="73"/>
                  </a:lnTo>
                  <a:lnTo>
                    <a:pt x="222" y="73"/>
                  </a:lnTo>
                  <a:lnTo>
                    <a:pt x="222" y="73"/>
                  </a:lnTo>
                  <a:lnTo>
                    <a:pt x="222" y="73"/>
                  </a:lnTo>
                  <a:lnTo>
                    <a:pt x="219" y="73"/>
                  </a:lnTo>
                  <a:lnTo>
                    <a:pt x="219" y="73"/>
                  </a:lnTo>
                  <a:lnTo>
                    <a:pt x="219" y="73"/>
                  </a:lnTo>
                  <a:lnTo>
                    <a:pt x="217" y="73"/>
                  </a:lnTo>
                  <a:lnTo>
                    <a:pt x="215" y="73"/>
                  </a:lnTo>
                  <a:lnTo>
                    <a:pt x="212" y="73"/>
                  </a:lnTo>
                  <a:lnTo>
                    <a:pt x="210" y="73"/>
                  </a:lnTo>
                  <a:lnTo>
                    <a:pt x="205" y="73"/>
                  </a:lnTo>
                  <a:lnTo>
                    <a:pt x="203" y="76"/>
                  </a:lnTo>
                  <a:lnTo>
                    <a:pt x="200" y="76"/>
                  </a:lnTo>
                  <a:lnTo>
                    <a:pt x="198" y="76"/>
                  </a:lnTo>
                  <a:lnTo>
                    <a:pt x="196" y="76"/>
                  </a:lnTo>
                  <a:lnTo>
                    <a:pt x="191" y="76"/>
                  </a:lnTo>
                  <a:lnTo>
                    <a:pt x="189" y="78"/>
                  </a:lnTo>
                  <a:lnTo>
                    <a:pt x="186" y="78"/>
                  </a:lnTo>
                  <a:lnTo>
                    <a:pt x="184" y="78"/>
                  </a:lnTo>
                  <a:lnTo>
                    <a:pt x="182" y="81"/>
                  </a:lnTo>
                  <a:lnTo>
                    <a:pt x="179" y="81"/>
                  </a:lnTo>
                  <a:lnTo>
                    <a:pt x="177" y="83"/>
                  </a:lnTo>
                  <a:lnTo>
                    <a:pt x="172" y="83"/>
                  </a:lnTo>
                  <a:lnTo>
                    <a:pt x="170" y="85"/>
                  </a:lnTo>
                  <a:lnTo>
                    <a:pt x="167" y="85"/>
                  </a:lnTo>
                  <a:lnTo>
                    <a:pt x="165" y="88"/>
                  </a:lnTo>
                  <a:lnTo>
                    <a:pt x="163" y="88"/>
                  </a:lnTo>
                  <a:lnTo>
                    <a:pt x="160" y="90"/>
                  </a:lnTo>
                  <a:lnTo>
                    <a:pt x="158" y="90"/>
                  </a:lnTo>
                  <a:lnTo>
                    <a:pt x="156" y="92"/>
                  </a:lnTo>
                  <a:lnTo>
                    <a:pt x="153" y="95"/>
                  </a:lnTo>
                  <a:lnTo>
                    <a:pt x="151" y="95"/>
                  </a:lnTo>
                  <a:lnTo>
                    <a:pt x="148" y="97"/>
                  </a:lnTo>
                  <a:lnTo>
                    <a:pt x="146" y="99"/>
                  </a:lnTo>
                  <a:lnTo>
                    <a:pt x="144" y="102"/>
                  </a:lnTo>
                  <a:lnTo>
                    <a:pt x="144" y="102"/>
                  </a:lnTo>
                  <a:lnTo>
                    <a:pt x="141" y="104"/>
                  </a:lnTo>
                  <a:lnTo>
                    <a:pt x="139" y="107"/>
                  </a:lnTo>
                  <a:lnTo>
                    <a:pt x="137" y="109"/>
                  </a:lnTo>
                  <a:lnTo>
                    <a:pt x="170" y="0"/>
                  </a:lnTo>
                  <a:lnTo>
                    <a:pt x="92" y="0"/>
                  </a:lnTo>
                  <a:lnTo>
                    <a:pt x="0" y="286"/>
                  </a:lnTo>
                  <a:lnTo>
                    <a:pt x="80" y="286"/>
                  </a:lnTo>
                  <a:lnTo>
                    <a:pt x="115" y="175"/>
                  </a:lnTo>
                  <a:lnTo>
                    <a:pt x="115" y="173"/>
                  </a:lnTo>
                  <a:lnTo>
                    <a:pt x="115" y="173"/>
                  </a:lnTo>
                  <a:lnTo>
                    <a:pt x="115" y="173"/>
                  </a:lnTo>
                  <a:lnTo>
                    <a:pt x="115" y="173"/>
                  </a:lnTo>
                  <a:lnTo>
                    <a:pt x="118" y="168"/>
                  </a:lnTo>
                  <a:lnTo>
                    <a:pt x="118" y="166"/>
                  </a:lnTo>
                  <a:lnTo>
                    <a:pt x="118" y="163"/>
                  </a:lnTo>
                  <a:lnTo>
                    <a:pt x="120" y="163"/>
                  </a:lnTo>
                  <a:lnTo>
                    <a:pt x="120" y="161"/>
                  </a:lnTo>
                  <a:lnTo>
                    <a:pt x="122" y="159"/>
                  </a:lnTo>
                  <a:lnTo>
                    <a:pt x="122" y="159"/>
                  </a:lnTo>
                  <a:lnTo>
                    <a:pt x="122" y="156"/>
                  </a:lnTo>
                  <a:lnTo>
                    <a:pt x="125" y="154"/>
                  </a:lnTo>
                  <a:lnTo>
                    <a:pt x="125" y="154"/>
                  </a:lnTo>
                  <a:lnTo>
                    <a:pt x="127" y="152"/>
                  </a:lnTo>
                  <a:lnTo>
                    <a:pt x="130" y="152"/>
                  </a:lnTo>
                  <a:lnTo>
                    <a:pt x="130" y="149"/>
                  </a:lnTo>
                  <a:lnTo>
                    <a:pt x="132" y="147"/>
                  </a:lnTo>
                  <a:lnTo>
                    <a:pt x="132" y="147"/>
                  </a:lnTo>
                  <a:lnTo>
                    <a:pt x="134" y="144"/>
                  </a:lnTo>
                  <a:lnTo>
                    <a:pt x="137" y="144"/>
                  </a:lnTo>
                  <a:lnTo>
                    <a:pt x="137" y="142"/>
                  </a:lnTo>
                  <a:lnTo>
                    <a:pt x="139" y="142"/>
                  </a:lnTo>
                  <a:lnTo>
                    <a:pt x="139" y="142"/>
                  </a:lnTo>
                  <a:lnTo>
                    <a:pt x="141" y="140"/>
                  </a:lnTo>
                  <a:lnTo>
                    <a:pt x="144" y="140"/>
                  </a:lnTo>
                  <a:lnTo>
                    <a:pt x="146" y="137"/>
                  </a:lnTo>
                  <a:lnTo>
                    <a:pt x="146" y="137"/>
                  </a:lnTo>
                  <a:lnTo>
                    <a:pt x="148" y="137"/>
                  </a:lnTo>
                  <a:lnTo>
                    <a:pt x="151" y="137"/>
                  </a:lnTo>
                  <a:lnTo>
                    <a:pt x="153" y="135"/>
                  </a:lnTo>
                  <a:lnTo>
                    <a:pt x="153" y="135"/>
                  </a:lnTo>
                  <a:lnTo>
                    <a:pt x="156" y="135"/>
                  </a:lnTo>
                  <a:lnTo>
                    <a:pt x="158" y="135"/>
                  </a:lnTo>
                  <a:lnTo>
                    <a:pt x="160" y="135"/>
                  </a:lnTo>
                  <a:lnTo>
                    <a:pt x="163" y="135"/>
                  </a:lnTo>
                  <a:lnTo>
                    <a:pt x="165" y="135"/>
                  </a:lnTo>
                  <a:lnTo>
                    <a:pt x="165" y="135"/>
                  </a:lnTo>
                  <a:lnTo>
                    <a:pt x="165" y="135"/>
                  </a:lnTo>
                  <a:lnTo>
                    <a:pt x="167" y="135"/>
                  </a:lnTo>
                  <a:lnTo>
                    <a:pt x="167" y="135"/>
                  </a:lnTo>
                  <a:lnTo>
                    <a:pt x="170" y="135"/>
                  </a:lnTo>
                  <a:lnTo>
                    <a:pt x="172" y="135"/>
                  </a:lnTo>
                  <a:lnTo>
                    <a:pt x="172" y="137"/>
                  </a:lnTo>
                  <a:lnTo>
                    <a:pt x="174" y="137"/>
                  </a:lnTo>
                  <a:lnTo>
                    <a:pt x="174" y="140"/>
                  </a:lnTo>
                  <a:lnTo>
                    <a:pt x="177" y="140"/>
                  </a:lnTo>
                  <a:lnTo>
                    <a:pt x="177" y="142"/>
                  </a:lnTo>
                  <a:lnTo>
                    <a:pt x="179" y="142"/>
                  </a:lnTo>
                  <a:lnTo>
                    <a:pt x="179" y="144"/>
                  </a:lnTo>
                  <a:lnTo>
                    <a:pt x="179" y="144"/>
                  </a:lnTo>
                  <a:lnTo>
                    <a:pt x="179" y="144"/>
                  </a:lnTo>
                  <a:lnTo>
                    <a:pt x="182" y="147"/>
                  </a:lnTo>
                  <a:lnTo>
                    <a:pt x="182" y="147"/>
                  </a:lnTo>
                  <a:lnTo>
                    <a:pt x="182" y="147"/>
                  </a:lnTo>
                  <a:lnTo>
                    <a:pt x="182" y="149"/>
                  </a:lnTo>
                  <a:lnTo>
                    <a:pt x="182" y="149"/>
                  </a:lnTo>
                  <a:lnTo>
                    <a:pt x="182" y="149"/>
                  </a:lnTo>
                  <a:lnTo>
                    <a:pt x="182" y="152"/>
                  </a:lnTo>
                  <a:lnTo>
                    <a:pt x="182" y="152"/>
                  </a:lnTo>
                  <a:lnTo>
                    <a:pt x="182" y="154"/>
                  </a:lnTo>
                  <a:lnTo>
                    <a:pt x="182" y="154"/>
                  </a:lnTo>
                  <a:lnTo>
                    <a:pt x="182" y="156"/>
                  </a:lnTo>
                  <a:lnTo>
                    <a:pt x="182" y="159"/>
                  </a:lnTo>
                  <a:lnTo>
                    <a:pt x="182" y="159"/>
                  </a:lnTo>
                  <a:lnTo>
                    <a:pt x="139" y="286"/>
                  </a:lnTo>
                  <a:lnTo>
                    <a:pt x="219" y="286"/>
                  </a:lnTo>
                  <a:lnTo>
                    <a:pt x="267" y="142"/>
                  </a:lnTo>
                  <a:lnTo>
                    <a:pt x="267" y="140"/>
                  </a:lnTo>
                  <a:lnTo>
                    <a:pt x="267" y="140"/>
                  </a:lnTo>
                  <a:lnTo>
                    <a:pt x="267" y="137"/>
                  </a:lnTo>
                  <a:lnTo>
                    <a:pt x="267" y="137"/>
                  </a:lnTo>
                  <a:lnTo>
                    <a:pt x="267" y="135"/>
                  </a:lnTo>
                  <a:lnTo>
                    <a:pt x="267" y="133"/>
                  </a:lnTo>
                  <a:lnTo>
                    <a:pt x="269" y="130"/>
                  </a:lnTo>
                  <a:lnTo>
                    <a:pt x="269" y="130"/>
                  </a:lnTo>
                  <a:lnTo>
                    <a:pt x="269" y="128"/>
                  </a:lnTo>
                  <a:lnTo>
                    <a:pt x="269" y="125"/>
                  </a:lnTo>
                  <a:lnTo>
                    <a:pt x="269" y="12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3" name="Freeform 19"/>
            <p:cNvSpPr/>
            <p:nvPr/>
          </p:nvSpPr>
          <p:spPr bwMode="auto">
            <a:xfrm>
              <a:off x="2900" y="1759"/>
              <a:ext cx="33" cy="55"/>
            </a:xfrm>
            <a:custGeom>
              <a:avLst/>
              <a:gdLst>
                <a:gd name="T0" fmla="*/ 7 w 33"/>
                <a:gd name="T1" fmla="*/ 0 h 55"/>
                <a:gd name="T2" fmla="*/ 0 w 33"/>
                <a:gd name="T3" fmla="*/ 0 h 55"/>
                <a:gd name="T4" fmla="*/ 0 w 33"/>
                <a:gd name="T5" fmla="*/ 55 h 55"/>
                <a:gd name="T6" fmla="*/ 33 w 33"/>
                <a:gd name="T7" fmla="*/ 55 h 55"/>
                <a:gd name="T8" fmla="*/ 33 w 33"/>
                <a:gd name="T9" fmla="*/ 47 h 55"/>
                <a:gd name="T10" fmla="*/ 7 w 33"/>
                <a:gd name="T11" fmla="*/ 47 h 55"/>
                <a:gd name="T12" fmla="*/ 7 w 33"/>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33" h="55">
                  <a:moveTo>
                    <a:pt x="7" y="0"/>
                  </a:moveTo>
                  <a:lnTo>
                    <a:pt x="0" y="0"/>
                  </a:lnTo>
                  <a:lnTo>
                    <a:pt x="0" y="55"/>
                  </a:lnTo>
                  <a:lnTo>
                    <a:pt x="33" y="55"/>
                  </a:lnTo>
                  <a:lnTo>
                    <a:pt x="33" y="47"/>
                  </a:lnTo>
                  <a:lnTo>
                    <a:pt x="7" y="47"/>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4" name="Freeform 20"/>
            <p:cNvSpPr>
              <a:spLocks noEditPoints="1"/>
            </p:cNvSpPr>
            <p:nvPr/>
          </p:nvSpPr>
          <p:spPr bwMode="auto">
            <a:xfrm>
              <a:off x="2940" y="1759"/>
              <a:ext cx="52" cy="55"/>
            </a:xfrm>
            <a:custGeom>
              <a:avLst/>
              <a:gdLst>
                <a:gd name="T0" fmla="*/ 49 w 52"/>
                <a:gd name="T1" fmla="*/ 17 h 55"/>
                <a:gd name="T2" fmla="*/ 47 w 52"/>
                <a:gd name="T3" fmla="*/ 10 h 55"/>
                <a:gd name="T4" fmla="*/ 42 w 52"/>
                <a:gd name="T5" fmla="*/ 5 h 55"/>
                <a:gd name="T6" fmla="*/ 35 w 52"/>
                <a:gd name="T7" fmla="*/ 3 h 55"/>
                <a:gd name="T8" fmla="*/ 31 w 52"/>
                <a:gd name="T9" fmla="*/ 0 h 55"/>
                <a:gd name="T10" fmla="*/ 23 w 52"/>
                <a:gd name="T11" fmla="*/ 0 h 55"/>
                <a:gd name="T12" fmla="*/ 19 w 52"/>
                <a:gd name="T13" fmla="*/ 0 h 55"/>
                <a:gd name="T14" fmla="*/ 14 w 52"/>
                <a:gd name="T15" fmla="*/ 3 h 55"/>
                <a:gd name="T16" fmla="*/ 9 w 52"/>
                <a:gd name="T17" fmla="*/ 5 h 55"/>
                <a:gd name="T18" fmla="*/ 5 w 52"/>
                <a:gd name="T19" fmla="*/ 10 h 55"/>
                <a:gd name="T20" fmla="*/ 2 w 52"/>
                <a:gd name="T21" fmla="*/ 14 h 55"/>
                <a:gd name="T22" fmla="*/ 0 w 52"/>
                <a:gd name="T23" fmla="*/ 19 h 55"/>
                <a:gd name="T24" fmla="*/ 0 w 52"/>
                <a:gd name="T25" fmla="*/ 24 h 55"/>
                <a:gd name="T26" fmla="*/ 0 w 52"/>
                <a:gd name="T27" fmla="*/ 31 h 55"/>
                <a:gd name="T28" fmla="*/ 2 w 52"/>
                <a:gd name="T29" fmla="*/ 38 h 55"/>
                <a:gd name="T30" fmla="*/ 5 w 52"/>
                <a:gd name="T31" fmla="*/ 43 h 55"/>
                <a:gd name="T32" fmla="*/ 7 w 52"/>
                <a:gd name="T33" fmla="*/ 47 h 55"/>
                <a:gd name="T34" fmla="*/ 12 w 52"/>
                <a:gd name="T35" fmla="*/ 52 h 55"/>
                <a:gd name="T36" fmla="*/ 19 w 52"/>
                <a:gd name="T37" fmla="*/ 55 h 55"/>
                <a:gd name="T38" fmla="*/ 26 w 52"/>
                <a:gd name="T39" fmla="*/ 55 h 55"/>
                <a:gd name="T40" fmla="*/ 33 w 52"/>
                <a:gd name="T41" fmla="*/ 55 h 55"/>
                <a:gd name="T42" fmla="*/ 38 w 52"/>
                <a:gd name="T43" fmla="*/ 52 h 55"/>
                <a:gd name="T44" fmla="*/ 45 w 52"/>
                <a:gd name="T45" fmla="*/ 47 h 55"/>
                <a:gd name="T46" fmla="*/ 47 w 52"/>
                <a:gd name="T47" fmla="*/ 43 h 55"/>
                <a:gd name="T48" fmla="*/ 49 w 52"/>
                <a:gd name="T49" fmla="*/ 36 h 55"/>
                <a:gd name="T50" fmla="*/ 52 w 52"/>
                <a:gd name="T51" fmla="*/ 26 h 55"/>
                <a:gd name="T52" fmla="*/ 45 w 52"/>
                <a:gd name="T53" fmla="*/ 29 h 55"/>
                <a:gd name="T54" fmla="*/ 45 w 52"/>
                <a:gd name="T55" fmla="*/ 33 h 55"/>
                <a:gd name="T56" fmla="*/ 42 w 52"/>
                <a:gd name="T57" fmla="*/ 38 h 55"/>
                <a:gd name="T58" fmla="*/ 40 w 52"/>
                <a:gd name="T59" fmla="*/ 40 h 55"/>
                <a:gd name="T60" fmla="*/ 38 w 52"/>
                <a:gd name="T61" fmla="*/ 45 h 55"/>
                <a:gd name="T62" fmla="*/ 35 w 52"/>
                <a:gd name="T63" fmla="*/ 47 h 55"/>
                <a:gd name="T64" fmla="*/ 33 w 52"/>
                <a:gd name="T65" fmla="*/ 47 h 55"/>
                <a:gd name="T66" fmla="*/ 28 w 52"/>
                <a:gd name="T67" fmla="*/ 50 h 55"/>
                <a:gd name="T68" fmla="*/ 26 w 52"/>
                <a:gd name="T69" fmla="*/ 50 h 55"/>
                <a:gd name="T70" fmla="*/ 21 w 52"/>
                <a:gd name="T71" fmla="*/ 47 h 55"/>
                <a:gd name="T72" fmla="*/ 19 w 52"/>
                <a:gd name="T73" fmla="*/ 47 h 55"/>
                <a:gd name="T74" fmla="*/ 16 w 52"/>
                <a:gd name="T75" fmla="*/ 45 h 55"/>
                <a:gd name="T76" fmla="*/ 12 w 52"/>
                <a:gd name="T77" fmla="*/ 43 h 55"/>
                <a:gd name="T78" fmla="*/ 9 w 52"/>
                <a:gd name="T79" fmla="*/ 40 h 55"/>
                <a:gd name="T80" fmla="*/ 9 w 52"/>
                <a:gd name="T81" fmla="*/ 36 h 55"/>
                <a:gd name="T82" fmla="*/ 7 w 52"/>
                <a:gd name="T83" fmla="*/ 33 h 55"/>
                <a:gd name="T84" fmla="*/ 7 w 52"/>
                <a:gd name="T85" fmla="*/ 29 h 55"/>
                <a:gd name="T86" fmla="*/ 7 w 52"/>
                <a:gd name="T87" fmla="*/ 21 h 55"/>
                <a:gd name="T88" fmla="*/ 9 w 52"/>
                <a:gd name="T89" fmla="*/ 17 h 55"/>
                <a:gd name="T90" fmla="*/ 9 w 52"/>
                <a:gd name="T91" fmla="*/ 14 h 55"/>
                <a:gd name="T92" fmla="*/ 14 w 52"/>
                <a:gd name="T93" fmla="*/ 10 h 55"/>
                <a:gd name="T94" fmla="*/ 16 w 52"/>
                <a:gd name="T95" fmla="*/ 10 h 55"/>
                <a:gd name="T96" fmla="*/ 19 w 52"/>
                <a:gd name="T97" fmla="*/ 7 h 55"/>
                <a:gd name="T98" fmla="*/ 21 w 52"/>
                <a:gd name="T99" fmla="*/ 5 h 55"/>
                <a:gd name="T100" fmla="*/ 28 w 52"/>
                <a:gd name="T101" fmla="*/ 5 h 55"/>
                <a:gd name="T102" fmla="*/ 33 w 52"/>
                <a:gd name="T103" fmla="*/ 7 h 55"/>
                <a:gd name="T104" fmla="*/ 38 w 52"/>
                <a:gd name="T105" fmla="*/ 10 h 55"/>
                <a:gd name="T106" fmla="*/ 40 w 52"/>
                <a:gd name="T107" fmla="*/ 14 h 55"/>
                <a:gd name="T108" fmla="*/ 42 w 52"/>
                <a:gd name="T109" fmla="*/ 21 h 55"/>
                <a:gd name="T110" fmla="*/ 45 w 52"/>
                <a:gd name="T111"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 h="55">
                  <a:moveTo>
                    <a:pt x="52" y="21"/>
                  </a:moveTo>
                  <a:lnTo>
                    <a:pt x="49" y="19"/>
                  </a:lnTo>
                  <a:lnTo>
                    <a:pt x="49" y="17"/>
                  </a:lnTo>
                  <a:lnTo>
                    <a:pt x="49" y="17"/>
                  </a:lnTo>
                  <a:lnTo>
                    <a:pt x="49" y="14"/>
                  </a:lnTo>
                  <a:lnTo>
                    <a:pt x="47" y="12"/>
                  </a:lnTo>
                  <a:lnTo>
                    <a:pt x="47" y="12"/>
                  </a:lnTo>
                  <a:lnTo>
                    <a:pt x="47" y="10"/>
                  </a:lnTo>
                  <a:lnTo>
                    <a:pt x="45" y="7"/>
                  </a:lnTo>
                  <a:lnTo>
                    <a:pt x="45" y="7"/>
                  </a:lnTo>
                  <a:lnTo>
                    <a:pt x="42" y="5"/>
                  </a:lnTo>
                  <a:lnTo>
                    <a:pt x="42" y="5"/>
                  </a:lnTo>
                  <a:lnTo>
                    <a:pt x="40" y="5"/>
                  </a:lnTo>
                  <a:lnTo>
                    <a:pt x="38" y="3"/>
                  </a:lnTo>
                  <a:lnTo>
                    <a:pt x="38" y="3"/>
                  </a:lnTo>
                  <a:lnTo>
                    <a:pt x="35" y="3"/>
                  </a:lnTo>
                  <a:lnTo>
                    <a:pt x="35" y="0"/>
                  </a:lnTo>
                  <a:lnTo>
                    <a:pt x="33" y="0"/>
                  </a:lnTo>
                  <a:lnTo>
                    <a:pt x="31" y="0"/>
                  </a:lnTo>
                  <a:lnTo>
                    <a:pt x="31" y="0"/>
                  </a:lnTo>
                  <a:lnTo>
                    <a:pt x="28" y="0"/>
                  </a:lnTo>
                  <a:lnTo>
                    <a:pt x="26" y="0"/>
                  </a:lnTo>
                  <a:lnTo>
                    <a:pt x="23" y="0"/>
                  </a:lnTo>
                  <a:lnTo>
                    <a:pt x="23" y="0"/>
                  </a:lnTo>
                  <a:lnTo>
                    <a:pt x="21" y="0"/>
                  </a:lnTo>
                  <a:lnTo>
                    <a:pt x="21" y="0"/>
                  </a:lnTo>
                  <a:lnTo>
                    <a:pt x="19" y="0"/>
                  </a:lnTo>
                  <a:lnTo>
                    <a:pt x="19" y="0"/>
                  </a:lnTo>
                  <a:lnTo>
                    <a:pt x="16" y="0"/>
                  </a:lnTo>
                  <a:lnTo>
                    <a:pt x="16" y="0"/>
                  </a:lnTo>
                  <a:lnTo>
                    <a:pt x="14" y="3"/>
                  </a:lnTo>
                  <a:lnTo>
                    <a:pt x="14" y="3"/>
                  </a:lnTo>
                  <a:lnTo>
                    <a:pt x="12" y="3"/>
                  </a:lnTo>
                  <a:lnTo>
                    <a:pt x="12" y="3"/>
                  </a:lnTo>
                  <a:lnTo>
                    <a:pt x="9" y="5"/>
                  </a:lnTo>
                  <a:lnTo>
                    <a:pt x="9" y="5"/>
                  </a:lnTo>
                  <a:lnTo>
                    <a:pt x="7" y="5"/>
                  </a:lnTo>
                  <a:lnTo>
                    <a:pt x="7" y="7"/>
                  </a:lnTo>
                  <a:lnTo>
                    <a:pt x="7" y="7"/>
                  </a:lnTo>
                  <a:lnTo>
                    <a:pt x="5" y="10"/>
                  </a:lnTo>
                  <a:lnTo>
                    <a:pt x="5" y="10"/>
                  </a:lnTo>
                  <a:lnTo>
                    <a:pt x="5" y="12"/>
                  </a:lnTo>
                  <a:lnTo>
                    <a:pt x="2" y="12"/>
                  </a:lnTo>
                  <a:lnTo>
                    <a:pt x="2" y="14"/>
                  </a:lnTo>
                  <a:lnTo>
                    <a:pt x="2" y="14"/>
                  </a:lnTo>
                  <a:lnTo>
                    <a:pt x="2" y="17"/>
                  </a:lnTo>
                  <a:lnTo>
                    <a:pt x="2" y="17"/>
                  </a:lnTo>
                  <a:lnTo>
                    <a:pt x="0" y="19"/>
                  </a:lnTo>
                  <a:lnTo>
                    <a:pt x="0" y="19"/>
                  </a:lnTo>
                  <a:lnTo>
                    <a:pt x="0" y="21"/>
                  </a:lnTo>
                  <a:lnTo>
                    <a:pt x="0" y="24"/>
                  </a:lnTo>
                  <a:lnTo>
                    <a:pt x="0" y="24"/>
                  </a:lnTo>
                  <a:lnTo>
                    <a:pt x="0" y="26"/>
                  </a:lnTo>
                  <a:lnTo>
                    <a:pt x="0" y="29"/>
                  </a:lnTo>
                  <a:lnTo>
                    <a:pt x="0" y="29"/>
                  </a:lnTo>
                  <a:lnTo>
                    <a:pt x="0" y="31"/>
                  </a:lnTo>
                  <a:lnTo>
                    <a:pt x="0" y="33"/>
                  </a:lnTo>
                  <a:lnTo>
                    <a:pt x="0" y="36"/>
                  </a:lnTo>
                  <a:lnTo>
                    <a:pt x="2" y="36"/>
                  </a:lnTo>
                  <a:lnTo>
                    <a:pt x="2" y="38"/>
                  </a:lnTo>
                  <a:lnTo>
                    <a:pt x="2" y="40"/>
                  </a:lnTo>
                  <a:lnTo>
                    <a:pt x="2" y="40"/>
                  </a:lnTo>
                  <a:lnTo>
                    <a:pt x="5" y="43"/>
                  </a:lnTo>
                  <a:lnTo>
                    <a:pt x="5" y="43"/>
                  </a:lnTo>
                  <a:lnTo>
                    <a:pt x="5" y="43"/>
                  </a:lnTo>
                  <a:lnTo>
                    <a:pt x="5" y="45"/>
                  </a:lnTo>
                  <a:lnTo>
                    <a:pt x="5" y="45"/>
                  </a:lnTo>
                  <a:lnTo>
                    <a:pt x="7" y="47"/>
                  </a:lnTo>
                  <a:lnTo>
                    <a:pt x="7" y="47"/>
                  </a:lnTo>
                  <a:lnTo>
                    <a:pt x="9" y="50"/>
                  </a:lnTo>
                  <a:lnTo>
                    <a:pt x="9" y="50"/>
                  </a:lnTo>
                  <a:lnTo>
                    <a:pt x="12" y="52"/>
                  </a:lnTo>
                  <a:lnTo>
                    <a:pt x="14" y="52"/>
                  </a:lnTo>
                  <a:lnTo>
                    <a:pt x="14" y="52"/>
                  </a:lnTo>
                  <a:lnTo>
                    <a:pt x="16" y="55"/>
                  </a:lnTo>
                  <a:lnTo>
                    <a:pt x="19" y="55"/>
                  </a:lnTo>
                  <a:lnTo>
                    <a:pt x="21" y="55"/>
                  </a:lnTo>
                  <a:lnTo>
                    <a:pt x="21" y="55"/>
                  </a:lnTo>
                  <a:lnTo>
                    <a:pt x="23" y="55"/>
                  </a:lnTo>
                  <a:lnTo>
                    <a:pt x="26" y="55"/>
                  </a:lnTo>
                  <a:lnTo>
                    <a:pt x="28" y="55"/>
                  </a:lnTo>
                  <a:lnTo>
                    <a:pt x="28" y="55"/>
                  </a:lnTo>
                  <a:lnTo>
                    <a:pt x="31" y="55"/>
                  </a:lnTo>
                  <a:lnTo>
                    <a:pt x="33" y="55"/>
                  </a:lnTo>
                  <a:lnTo>
                    <a:pt x="33" y="55"/>
                  </a:lnTo>
                  <a:lnTo>
                    <a:pt x="35" y="52"/>
                  </a:lnTo>
                  <a:lnTo>
                    <a:pt x="38" y="52"/>
                  </a:lnTo>
                  <a:lnTo>
                    <a:pt x="38" y="52"/>
                  </a:lnTo>
                  <a:lnTo>
                    <a:pt x="40" y="50"/>
                  </a:lnTo>
                  <a:lnTo>
                    <a:pt x="42" y="50"/>
                  </a:lnTo>
                  <a:lnTo>
                    <a:pt x="42" y="50"/>
                  </a:lnTo>
                  <a:lnTo>
                    <a:pt x="45" y="47"/>
                  </a:lnTo>
                  <a:lnTo>
                    <a:pt x="45" y="45"/>
                  </a:lnTo>
                  <a:lnTo>
                    <a:pt x="47" y="45"/>
                  </a:lnTo>
                  <a:lnTo>
                    <a:pt x="47" y="43"/>
                  </a:lnTo>
                  <a:lnTo>
                    <a:pt x="47" y="43"/>
                  </a:lnTo>
                  <a:lnTo>
                    <a:pt x="49" y="40"/>
                  </a:lnTo>
                  <a:lnTo>
                    <a:pt x="49" y="38"/>
                  </a:lnTo>
                  <a:lnTo>
                    <a:pt x="49" y="36"/>
                  </a:lnTo>
                  <a:lnTo>
                    <a:pt x="49" y="36"/>
                  </a:lnTo>
                  <a:lnTo>
                    <a:pt x="52" y="33"/>
                  </a:lnTo>
                  <a:lnTo>
                    <a:pt x="52" y="31"/>
                  </a:lnTo>
                  <a:lnTo>
                    <a:pt x="52" y="29"/>
                  </a:lnTo>
                  <a:lnTo>
                    <a:pt x="52" y="26"/>
                  </a:lnTo>
                  <a:lnTo>
                    <a:pt x="52" y="26"/>
                  </a:lnTo>
                  <a:lnTo>
                    <a:pt x="52" y="24"/>
                  </a:lnTo>
                  <a:lnTo>
                    <a:pt x="52" y="21"/>
                  </a:lnTo>
                  <a:close/>
                  <a:moveTo>
                    <a:pt x="45" y="29"/>
                  </a:moveTo>
                  <a:lnTo>
                    <a:pt x="45" y="31"/>
                  </a:lnTo>
                  <a:lnTo>
                    <a:pt x="45" y="31"/>
                  </a:lnTo>
                  <a:lnTo>
                    <a:pt x="45" y="33"/>
                  </a:lnTo>
                  <a:lnTo>
                    <a:pt x="45" y="33"/>
                  </a:lnTo>
                  <a:lnTo>
                    <a:pt x="42" y="36"/>
                  </a:lnTo>
                  <a:lnTo>
                    <a:pt x="42" y="36"/>
                  </a:lnTo>
                  <a:lnTo>
                    <a:pt x="42" y="36"/>
                  </a:lnTo>
                  <a:lnTo>
                    <a:pt x="42" y="38"/>
                  </a:lnTo>
                  <a:lnTo>
                    <a:pt x="42" y="38"/>
                  </a:lnTo>
                  <a:lnTo>
                    <a:pt x="42" y="40"/>
                  </a:lnTo>
                  <a:lnTo>
                    <a:pt x="40" y="40"/>
                  </a:lnTo>
                  <a:lnTo>
                    <a:pt x="40" y="40"/>
                  </a:lnTo>
                  <a:lnTo>
                    <a:pt x="40" y="43"/>
                  </a:lnTo>
                  <a:lnTo>
                    <a:pt x="40" y="43"/>
                  </a:lnTo>
                  <a:lnTo>
                    <a:pt x="38" y="43"/>
                  </a:lnTo>
                  <a:lnTo>
                    <a:pt x="38" y="45"/>
                  </a:lnTo>
                  <a:lnTo>
                    <a:pt x="38" y="45"/>
                  </a:lnTo>
                  <a:lnTo>
                    <a:pt x="38" y="45"/>
                  </a:lnTo>
                  <a:lnTo>
                    <a:pt x="35" y="45"/>
                  </a:lnTo>
                  <a:lnTo>
                    <a:pt x="35" y="47"/>
                  </a:lnTo>
                  <a:lnTo>
                    <a:pt x="35" y="47"/>
                  </a:lnTo>
                  <a:lnTo>
                    <a:pt x="33" y="47"/>
                  </a:lnTo>
                  <a:lnTo>
                    <a:pt x="33" y="47"/>
                  </a:lnTo>
                  <a:lnTo>
                    <a:pt x="33" y="47"/>
                  </a:lnTo>
                  <a:lnTo>
                    <a:pt x="31" y="47"/>
                  </a:lnTo>
                  <a:lnTo>
                    <a:pt x="31" y="47"/>
                  </a:lnTo>
                  <a:lnTo>
                    <a:pt x="31" y="47"/>
                  </a:lnTo>
                  <a:lnTo>
                    <a:pt x="28" y="50"/>
                  </a:lnTo>
                  <a:lnTo>
                    <a:pt x="28" y="50"/>
                  </a:lnTo>
                  <a:lnTo>
                    <a:pt x="26" y="50"/>
                  </a:lnTo>
                  <a:lnTo>
                    <a:pt x="26" y="50"/>
                  </a:lnTo>
                  <a:lnTo>
                    <a:pt x="26" y="50"/>
                  </a:lnTo>
                  <a:lnTo>
                    <a:pt x="23" y="50"/>
                  </a:lnTo>
                  <a:lnTo>
                    <a:pt x="23" y="50"/>
                  </a:lnTo>
                  <a:lnTo>
                    <a:pt x="23" y="50"/>
                  </a:lnTo>
                  <a:lnTo>
                    <a:pt x="21" y="47"/>
                  </a:lnTo>
                  <a:lnTo>
                    <a:pt x="21" y="47"/>
                  </a:lnTo>
                  <a:lnTo>
                    <a:pt x="21" y="47"/>
                  </a:lnTo>
                  <a:lnTo>
                    <a:pt x="19" y="47"/>
                  </a:lnTo>
                  <a:lnTo>
                    <a:pt x="19" y="47"/>
                  </a:lnTo>
                  <a:lnTo>
                    <a:pt x="19" y="47"/>
                  </a:lnTo>
                  <a:lnTo>
                    <a:pt x="16" y="47"/>
                  </a:lnTo>
                  <a:lnTo>
                    <a:pt x="16" y="47"/>
                  </a:lnTo>
                  <a:lnTo>
                    <a:pt x="16" y="45"/>
                  </a:lnTo>
                  <a:lnTo>
                    <a:pt x="14" y="45"/>
                  </a:lnTo>
                  <a:lnTo>
                    <a:pt x="14" y="45"/>
                  </a:lnTo>
                  <a:lnTo>
                    <a:pt x="14" y="45"/>
                  </a:lnTo>
                  <a:lnTo>
                    <a:pt x="12" y="43"/>
                  </a:lnTo>
                  <a:lnTo>
                    <a:pt x="12" y="43"/>
                  </a:lnTo>
                  <a:lnTo>
                    <a:pt x="12" y="43"/>
                  </a:lnTo>
                  <a:lnTo>
                    <a:pt x="12" y="40"/>
                  </a:lnTo>
                  <a:lnTo>
                    <a:pt x="9" y="40"/>
                  </a:lnTo>
                  <a:lnTo>
                    <a:pt x="9" y="40"/>
                  </a:lnTo>
                  <a:lnTo>
                    <a:pt x="9" y="38"/>
                  </a:lnTo>
                  <a:lnTo>
                    <a:pt x="9" y="38"/>
                  </a:lnTo>
                  <a:lnTo>
                    <a:pt x="9" y="36"/>
                  </a:lnTo>
                  <a:lnTo>
                    <a:pt x="9" y="36"/>
                  </a:lnTo>
                  <a:lnTo>
                    <a:pt x="7" y="36"/>
                  </a:lnTo>
                  <a:lnTo>
                    <a:pt x="7" y="33"/>
                  </a:lnTo>
                  <a:lnTo>
                    <a:pt x="7" y="33"/>
                  </a:lnTo>
                  <a:lnTo>
                    <a:pt x="7" y="31"/>
                  </a:lnTo>
                  <a:lnTo>
                    <a:pt x="7" y="31"/>
                  </a:lnTo>
                  <a:lnTo>
                    <a:pt x="7" y="29"/>
                  </a:lnTo>
                  <a:lnTo>
                    <a:pt x="7" y="29"/>
                  </a:lnTo>
                  <a:lnTo>
                    <a:pt x="7" y="26"/>
                  </a:lnTo>
                  <a:lnTo>
                    <a:pt x="7" y="24"/>
                  </a:lnTo>
                  <a:lnTo>
                    <a:pt x="7" y="24"/>
                  </a:lnTo>
                  <a:lnTo>
                    <a:pt x="7" y="21"/>
                  </a:lnTo>
                  <a:lnTo>
                    <a:pt x="7" y="21"/>
                  </a:lnTo>
                  <a:lnTo>
                    <a:pt x="7" y="19"/>
                  </a:lnTo>
                  <a:lnTo>
                    <a:pt x="9" y="19"/>
                  </a:lnTo>
                  <a:lnTo>
                    <a:pt x="9" y="17"/>
                  </a:lnTo>
                  <a:lnTo>
                    <a:pt x="9" y="17"/>
                  </a:lnTo>
                  <a:lnTo>
                    <a:pt x="9" y="14"/>
                  </a:lnTo>
                  <a:lnTo>
                    <a:pt x="9" y="14"/>
                  </a:lnTo>
                  <a:lnTo>
                    <a:pt x="9" y="14"/>
                  </a:lnTo>
                  <a:lnTo>
                    <a:pt x="12" y="12"/>
                  </a:lnTo>
                  <a:lnTo>
                    <a:pt x="12" y="12"/>
                  </a:lnTo>
                  <a:lnTo>
                    <a:pt x="12" y="12"/>
                  </a:lnTo>
                  <a:lnTo>
                    <a:pt x="14" y="10"/>
                  </a:lnTo>
                  <a:lnTo>
                    <a:pt x="14" y="10"/>
                  </a:lnTo>
                  <a:lnTo>
                    <a:pt x="14" y="10"/>
                  </a:lnTo>
                  <a:lnTo>
                    <a:pt x="14" y="10"/>
                  </a:lnTo>
                  <a:lnTo>
                    <a:pt x="16" y="10"/>
                  </a:lnTo>
                  <a:lnTo>
                    <a:pt x="16" y="7"/>
                  </a:lnTo>
                  <a:lnTo>
                    <a:pt x="16" y="7"/>
                  </a:lnTo>
                  <a:lnTo>
                    <a:pt x="19" y="7"/>
                  </a:lnTo>
                  <a:lnTo>
                    <a:pt x="19" y="7"/>
                  </a:lnTo>
                  <a:lnTo>
                    <a:pt x="19" y="7"/>
                  </a:lnTo>
                  <a:lnTo>
                    <a:pt x="21" y="7"/>
                  </a:lnTo>
                  <a:lnTo>
                    <a:pt x="21" y="7"/>
                  </a:lnTo>
                  <a:lnTo>
                    <a:pt x="21" y="5"/>
                  </a:lnTo>
                  <a:lnTo>
                    <a:pt x="23" y="5"/>
                  </a:lnTo>
                  <a:lnTo>
                    <a:pt x="26" y="5"/>
                  </a:lnTo>
                  <a:lnTo>
                    <a:pt x="28" y="5"/>
                  </a:lnTo>
                  <a:lnTo>
                    <a:pt x="28" y="5"/>
                  </a:lnTo>
                  <a:lnTo>
                    <a:pt x="31" y="5"/>
                  </a:lnTo>
                  <a:lnTo>
                    <a:pt x="31" y="7"/>
                  </a:lnTo>
                  <a:lnTo>
                    <a:pt x="33" y="7"/>
                  </a:lnTo>
                  <a:lnTo>
                    <a:pt x="33" y="7"/>
                  </a:lnTo>
                  <a:lnTo>
                    <a:pt x="33" y="7"/>
                  </a:lnTo>
                  <a:lnTo>
                    <a:pt x="35" y="7"/>
                  </a:lnTo>
                  <a:lnTo>
                    <a:pt x="35" y="10"/>
                  </a:lnTo>
                  <a:lnTo>
                    <a:pt x="38" y="10"/>
                  </a:lnTo>
                  <a:lnTo>
                    <a:pt x="38" y="10"/>
                  </a:lnTo>
                  <a:lnTo>
                    <a:pt x="40" y="12"/>
                  </a:lnTo>
                  <a:lnTo>
                    <a:pt x="40" y="12"/>
                  </a:lnTo>
                  <a:lnTo>
                    <a:pt x="40" y="14"/>
                  </a:lnTo>
                  <a:lnTo>
                    <a:pt x="42" y="14"/>
                  </a:lnTo>
                  <a:lnTo>
                    <a:pt x="42" y="17"/>
                  </a:lnTo>
                  <a:lnTo>
                    <a:pt x="42" y="19"/>
                  </a:lnTo>
                  <a:lnTo>
                    <a:pt x="42" y="21"/>
                  </a:lnTo>
                  <a:lnTo>
                    <a:pt x="45" y="24"/>
                  </a:lnTo>
                  <a:lnTo>
                    <a:pt x="45" y="24"/>
                  </a:lnTo>
                  <a:lnTo>
                    <a:pt x="45" y="26"/>
                  </a:lnTo>
                  <a:lnTo>
                    <a:pt x="45" y="26"/>
                  </a:lnTo>
                  <a:lnTo>
                    <a:pt x="45"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grpSp>
      <p:grpSp>
        <p:nvGrpSpPr>
          <p:cNvPr id="26" name="Group 5"/>
          <p:cNvGrpSpPr>
            <a:grpSpLocks noChangeAspect="1"/>
          </p:cNvGrpSpPr>
          <p:nvPr userDrawn="1"/>
        </p:nvGrpSpPr>
        <p:grpSpPr bwMode="auto">
          <a:xfrm>
            <a:off x="624844" y="4965292"/>
            <a:ext cx="4616089" cy="383923"/>
            <a:chOff x="206" y="804"/>
            <a:chExt cx="3066" cy="255"/>
          </a:xfrm>
        </p:grpSpPr>
        <p:grpSp>
          <p:nvGrpSpPr>
            <p:cNvPr id="27" name="Group 206"/>
            <p:cNvGrpSpPr/>
            <p:nvPr/>
          </p:nvGrpSpPr>
          <p:grpSpPr bwMode="auto">
            <a:xfrm>
              <a:off x="1933" y="835"/>
              <a:ext cx="1339" cy="224"/>
              <a:chOff x="1933" y="835"/>
              <a:chExt cx="1339" cy="224"/>
            </a:xfrm>
          </p:grpSpPr>
          <p:sp>
            <p:nvSpPr>
              <p:cNvPr id="60" name="Freeform 6"/>
              <p:cNvSpPr/>
              <p:nvPr/>
            </p:nvSpPr>
            <p:spPr bwMode="auto">
              <a:xfrm>
                <a:off x="2202" y="842"/>
                <a:ext cx="19" cy="0"/>
              </a:xfrm>
              <a:custGeom>
                <a:avLst/>
                <a:gdLst>
                  <a:gd name="T0" fmla="*/ 8 w 8"/>
                  <a:gd name="T1" fmla="*/ 4 w 8"/>
                  <a:gd name="T2" fmla="*/ 0 w 8"/>
                  <a:gd name="T3" fmla="*/ 8 w 8"/>
                </a:gdLst>
                <a:ahLst/>
                <a:cxnLst>
                  <a:cxn ang="0">
                    <a:pos x="T0" y="0"/>
                  </a:cxn>
                  <a:cxn ang="0">
                    <a:pos x="T1" y="0"/>
                  </a:cxn>
                  <a:cxn ang="0">
                    <a:pos x="T2" y="0"/>
                  </a:cxn>
                  <a:cxn ang="0">
                    <a:pos x="T3" y="0"/>
                  </a:cxn>
                </a:cxnLst>
                <a:rect l="0" t="0" r="r" b="b"/>
                <a:pathLst>
                  <a:path w="8">
                    <a:moveTo>
                      <a:pt x="8" y="0"/>
                    </a:moveTo>
                    <a:cubicBezTo>
                      <a:pt x="6" y="0"/>
                      <a:pt x="5" y="0"/>
                      <a:pt x="4" y="0"/>
                    </a:cubicBezTo>
                    <a:cubicBezTo>
                      <a:pt x="2" y="0"/>
                      <a:pt x="1" y="0"/>
                      <a:pt x="0" y="0"/>
                    </a:cubicBez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61" name="Freeform 7"/>
              <p:cNvSpPr/>
              <p:nvPr/>
            </p:nvSpPr>
            <p:spPr bwMode="auto">
              <a:xfrm>
                <a:off x="2226" y="842"/>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62" name="Freeform 8"/>
              <p:cNvSpPr/>
              <p:nvPr/>
            </p:nvSpPr>
            <p:spPr bwMode="auto">
              <a:xfrm>
                <a:off x="2181" y="84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63" name="Freeform 9"/>
              <p:cNvSpPr/>
              <p:nvPr/>
            </p:nvSpPr>
            <p:spPr bwMode="auto">
              <a:xfrm>
                <a:off x="2996" y="84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64" name="Freeform 10"/>
              <p:cNvSpPr/>
              <p:nvPr/>
            </p:nvSpPr>
            <p:spPr bwMode="auto">
              <a:xfrm>
                <a:off x="2235" y="840"/>
                <a:ext cx="3"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0"/>
                      <a:pt x="0" y="1"/>
                      <a:pt x="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65" name="Freeform 11"/>
              <p:cNvSpPr/>
              <p:nvPr/>
            </p:nvSpPr>
            <p:spPr bwMode="auto">
              <a:xfrm>
                <a:off x="2188" y="84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66" name="Freeform 12"/>
              <p:cNvSpPr/>
              <p:nvPr/>
            </p:nvSpPr>
            <p:spPr bwMode="auto">
              <a:xfrm>
                <a:off x="2266" y="837"/>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67" name="Freeform 13"/>
              <p:cNvSpPr/>
              <p:nvPr/>
            </p:nvSpPr>
            <p:spPr bwMode="auto">
              <a:xfrm>
                <a:off x="3107" y="837"/>
                <a:ext cx="163" cy="222"/>
              </a:xfrm>
              <a:custGeom>
                <a:avLst/>
                <a:gdLst>
                  <a:gd name="T0" fmla="*/ 21 w 69"/>
                  <a:gd name="T1" fmla="*/ 61 h 94"/>
                  <a:gd name="T2" fmla="*/ 20 w 69"/>
                  <a:gd name="T3" fmla="*/ 53 h 94"/>
                  <a:gd name="T4" fmla="*/ 19 w 69"/>
                  <a:gd name="T5" fmla="*/ 49 h 94"/>
                  <a:gd name="T6" fmla="*/ 5 w 69"/>
                  <a:gd name="T7" fmla="*/ 64 h 94"/>
                  <a:gd name="T8" fmla="*/ 18 w 69"/>
                  <a:gd name="T9" fmla="*/ 43 h 94"/>
                  <a:gd name="T10" fmla="*/ 24 w 69"/>
                  <a:gd name="T11" fmla="*/ 35 h 94"/>
                  <a:gd name="T12" fmla="*/ 11 w 69"/>
                  <a:gd name="T13" fmla="*/ 37 h 94"/>
                  <a:gd name="T14" fmla="*/ 15 w 69"/>
                  <a:gd name="T15" fmla="*/ 34 h 94"/>
                  <a:gd name="T16" fmla="*/ 11 w 69"/>
                  <a:gd name="T17" fmla="*/ 22 h 94"/>
                  <a:gd name="T18" fmla="*/ 5 w 69"/>
                  <a:gd name="T19" fmla="*/ 11 h 94"/>
                  <a:gd name="T20" fmla="*/ 1 w 69"/>
                  <a:gd name="T21" fmla="*/ 4 h 94"/>
                  <a:gd name="T22" fmla="*/ 19 w 69"/>
                  <a:gd name="T23" fmla="*/ 32 h 94"/>
                  <a:gd name="T24" fmla="*/ 24 w 69"/>
                  <a:gd name="T25" fmla="*/ 31 h 94"/>
                  <a:gd name="T26" fmla="*/ 34 w 69"/>
                  <a:gd name="T27" fmla="*/ 24 h 94"/>
                  <a:gd name="T28" fmla="*/ 46 w 69"/>
                  <a:gd name="T29" fmla="*/ 14 h 94"/>
                  <a:gd name="T30" fmla="*/ 48 w 69"/>
                  <a:gd name="T31" fmla="*/ 4 h 94"/>
                  <a:gd name="T32" fmla="*/ 42 w 69"/>
                  <a:gd name="T33" fmla="*/ 5 h 94"/>
                  <a:gd name="T34" fmla="*/ 39 w 69"/>
                  <a:gd name="T35" fmla="*/ 6 h 94"/>
                  <a:gd name="T36" fmla="*/ 36 w 69"/>
                  <a:gd name="T37" fmla="*/ 16 h 94"/>
                  <a:gd name="T38" fmla="*/ 27 w 69"/>
                  <a:gd name="T39" fmla="*/ 28 h 94"/>
                  <a:gd name="T40" fmla="*/ 29 w 69"/>
                  <a:gd name="T41" fmla="*/ 19 h 94"/>
                  <a:gd name="T42" fmla="*/ 19 w 69"/>
                  <a:gd name="T43" fmla="*/ 20 h 94"/>
                  <a:gd name="T44" fmla="*/ 17 w 69"/>
                  <a:gd name="T45" fmla="*/ 15 h 94"/>
                  <a:gd name="T46" fmla="*/ 29 w 69"/>
                  <a:gd name="T47" fmla="*/ 15 h 94"/>
                  <a:gd name="T48" fmla="*/ 31 w 69"/>
                  <a:gd name="T49" fmla="*/ 6 h 94"/>
                  <a:gd name="T50" fmla="*/ 17 w 69"/>
                  <a:gd name="T51" fmla="*/ 8 h 94"/>
                  <a:gd name="T52" fmla="*/ 9 w 69"/>
                  <a:gd name="T53" fmla="*/ 8 h 94"/>
                  <a:gd name="T54" fmla="*/ 17 w 69"/>
                  <a:gd name="T55" fmla="*/ 5 h 94"/>
                  <a:gd name="T56" fmla="*/ 37 w 69"/>
                  <a:gd name="T57" fmla="*/ 2 h 94"/>
                  <a:gd name="T58" fmla="*/ 54 w 69"/>
                  <a:gd name="T59" fmla="*/ 3 h 94"/>
                  <a:gd name="T60" fmla="*/ 45 w 69"/>
                  <a:gd name="T61" fmla="*/ 21 h 94"/>
                  <a:gd name="T62" fmla="*/ 43 w 69"/>
                  <a:gd name="T63" fmla="*/ 26 h 94"/>
                  <a:gd name="T64" fmla="*/ 31 w 69"/>
                  <a:gd name="T65" fmla="*/ 35 h 94"/>
                  <a:gd name="T66" fmla="*/ 40 w 69"/>
                  <a:gd name="T67" fmla="*/ 33 h 94"/>
                  <a:gd name="T68" fmla="*/ 44 w 69"/>
                  <a:gd name="T69" fmla="*/ 38 h 94"/>
                  <a:gd name="T70" fmla="*/ 69 w 69"/>
                  <a:gd name="T71" fmla="*/ 45 h 94"/>
                  <a:gd name="T72" fmla="*/ 63 w 69"/>
                  <a:gd name="T73" fmla="*/ 48 h 94"/>
                  <a:gd name="T74" fmla="*/ 48 w 69"/>
                  <a:gd name="T75" fmla="*/ 42 h 94"/>
                  <a:gd name="T76" fmla="*/ 45 w 69"/>
                  <a:gd name="T77" fmla="*/ 72 h 94"/>
                  <a:gd name="T78" fmla="*/ 36 w 69"/>
                  <a:gd name="T79" fmla="*/ 94 h 94"/>
                  <a:gd name="T80" fmla="*/ 35 w 69"/>
                  <a:gd name="T81" fmla="*/ 87 h 94"/>
                  <a:gd name="T82" fmla="*/ 40 w 69"/>
                  <a:gd name="T83" fmla="*/ 75 h 94"/>
                  <a:gd name="T84" fmla="*/ 42 w 69"/>
                  <a:gd name="T85" fmla="*/ 68 h 94"/>
                  <a:gd name="T86" fmla="*/ 42 w 69"/>
                  <a:gd name="T87" fmla="*/ 56 h 94"/>
                  <a:gd name="T88" fmla="*/ 42 w 69"/>
                  <a:gd name="T89" fmla="*/ 50 h 94"/>
                  <a:gd name="T90" fmla="*/ 41 w 69"/>
                  <a:gd name="T91" fmla="*/ 44 h 94"/>
                  <a:gd name="T92" fmla="*/ 33 w 69"/>
                  <a:gd name="T93" fmla="*/ 39 h 94"/>
                  <a:gd name="T94" fmla="*/ 23 w 69"/>
                  <a:gd name="T95" fmla="*/ 49 h 94"/>
                  <a:gd name="T96" fmla="*/ 24 w 69"/>
                  <a:gd name="T97" fmla="*/ 57 h 94"/>
                  <a:gd name="T98" fmla="*/ 25 w 69"/>
                  <a:gd name="T99" fmla="*/ 63 h 94"/>
                  <a:gd name="T100" fmla="*/ 22 w 69"/>
                  <a:gd name="T101" fmla="*/ 72 h 94"/>
                  <a:gd name="T102" fmla="*/ 22 w 69"/>
                  <a:gd name="T103" fmla="*/ 6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 h="94">
                    <a:moveTo>
                      <a:pt x="21" y="64"/>
                    </a:moveTo>
                    <a:cubicBezTo>
                      <a:pt x="21" y="64"/>
                      <a:pt x="21" y="63"/>
                      <a:pt x="21" y="63"/>
                    </a:cubicBezTo>
                    <a:cubicBezTo>
                      <a:pt x="21" y="62"/>
                      <a:pt x="21" y="62"/>
                      <a:pt x="21" y="61"/>
                    </a:cubicBezTo>
                    <a:cubicBezTo>
                      <a:pt x="21" y="61"/>
                      <a:pt x="21" y="61"/>
                      <a:pt x="21" y="60"/>
                    </a:cubicBezTo>
                    <a:cubicBezTo>
                      <a:pt x="21" y="60"/>
                      <a:pt x="21" y="59"/>
                      <a:pt x="21" y="59"/>
                    </a:cubicBezTo>
                    <a:cubicBezTo>
                      <a:pt x="21" y="57"/>
                      <a:pt x="20" y="55"/>
                      <a:pt x="20" y="53"/>
                    </a:cubicBezTo>
                    <a:cubicBezTo>
                      <a:pt x="20" y="52"/>
                      <a:pt x="20" y="51"/>
                      <a:pt x="20" y="50"/>
                    </a:cubicBezTo>
                    <a:cubicBezTo>
                      <a:pt x="19" y="49"/>
                      <a:pt x="20" y="49"/>
                      <a:pt x="19" y="49"/>
                    </a:cubicBezTo>
                    <a:cubicBezTo>
                      <a:pt x="19" y="49"/>
                      <a:pt x="19" y="49"/>
                      <a:pt x="19" y="49"/>
                    </a:cubicBezTo>
                    <a:cubicBezTo>
                      <a:pt x="17" y="51"/>
                      <a:pt x="16" y="52"/>
                      <a:pt x="15" y="53"/>
                    </a:cubicBezTo>
                    <a:cubicBezTo>
                      <a:pt x="12" y="57"/>
                      <a:pt x="10" y="60"/>
                      <a:pt x="7" y="64"/>
                    </a:cubicBezTo>
                    <a:cubicBezTo>
                      <a:pt x="6" y="64"/>
                      <a:pt x="6" y="64"/>
                      <a:pt x="5" y="64"/>
                    </a:cubicBezTo>
                    <a:cubicBezTo>
                      <a:pt x="4" y="62"/>
                      <a:pt x="4" y="61"/>
                      <a:pt x="5" y="60"/>
                    </a:cubicBezTo>
                    <a:cubicBezTo>
                      <a:pt x="6" y="58"/>
                      <a:pt x="8" y="57"/>
                      <a:pt x="9" y="55"/>
                    </a:cubicBezTo>
                    <a:cubicBezTo>
                      <a:pt x="12" y="51"/>
                      <a:pt x="16" y="48"/>
                      <a:pt x="18" y="43"/>
                    </a:cubicBezTo>
                    <a:cubicBezTo>
                      <a:pt x="19" y="42"/>
                      <a:pt x="19" y="41"/>
                      <a:pt x="20" y="40"/>
                    </a:cubicBezTo>
                    <a:cubicBezTo>
                      <a:pt x="21" y="38"/>
                      <a:pt x="22" y="37"/>
                      <a:pt x="24" y="36"/>
                    </a:cubicBezTo>
                    <a:cubicBezTo>
                      <a:pt x="24" y="36"/>
                      <a:pt x="24" y="35"/>
                      <a:pt x="24" y="35"/>
                    </a:cubicBezTo>
                    <a:cubicBezTo>
                      <a:pt x="24" y="35"/>
                      <a:pt x="23" y="35"/>
                      <a:pt x="23" y="35"/>
                    </a:cubicBezTo>
                    <a:cubicBezTo>
                      <a:pt x="21" y="36"/>
                      <a:pt x="18" y="37"/>
                      <a:pt x="15" y="37"/>
                    </a:cubicBezTo>
                    <a:cubicBezTo>
                      <a:pt x="14" y="38"/>
                      <a:pt x="13" y="38"/>
                      <a:pt x="11" y="37"/>
                    </a:cubicBezTo>
                    <a:cubicBezTo>
                      <a:pt x="10" y="37"/>
                      <a:pt x="10" y="36"/>
                      <a:pt x="10" y="36"/>
                    </a:cubicBezTo>
                    <a:cubicBezTo>
                      <a:pt x="10" y="35"/>
                      <a:pt x="11" y="34"/>
                      <a:pt x="11" y="34"/>
                    </a:cubicBezTo>
                    <a:cubicBezTo>
                      <a:pt x="13" y="34"/>
                      <a:pt x="14" y="34"/>
                      <a:pt x="15" y="34"/>
                    </a:cubicBezTo>
                    <a:cubicBezTo>
                      <a:pt x="16" y="34"/>
                      <a:pt x="17" y="33"/>
                      <a:pt x="16" y="32"/>
                    </a:cubicBezTo>
                    <a:cubicBezTo>
                      <a:pt x="16" y="31"/>
                      <a:pt x="15" y="30"/>
                      <a:pt x="15" y="29"/>
                    </a:cubicBezTo>
                    <a:cubicBezTo>
                      <a:pt x="13" y="27"/>
                      <a:pt x="12" y="24"/>
                      <a:pt x="11" y="22"/>
                    </a:cubicBezTo>
                    <a:cubicBezTo>
                      <a:pt x="11" y="21"/>
                      <a:pt x="11" y="21"/>
                      <a:pt x="10" y="21"/>
                    </a:cubicBezTo>
                    <a:cubicBezTo>
                      <a:pt x="9" y="20"/>
                      <a:pt x="9" y="19"/>
                      <a:pt x="8" y="17"/>
                    </a:cubicBezTo>
                    <a:cubicBezTo>
                      <a:pt x="7" y="15"/>
                      <a:pt x="6" y="13"/>
                      <a:pt x="5" y="11"/>
                    </a:cubicBezTo>
                    <a:cubicBezTo>
                      <a:pt x="4" y="11"/>
                      <a:pt x="4" y="10"/>
                      <a:pt x="3" y="10"/>
                    </a:cubicBezTo>
                    <a:cubicBezTo>
                      <a:pt x="3" y="8"/>
                      <a:pt x="2" y="7"/>
                      <a:pt x="1" y="6"/>
                    </a:cubicBezTo>
                    <a:cubicBezTo>
                      <a:pt x="1" y="5"/>
                      <a:pt x="0" y="5"/>
                      <a:pt x="1" y="4"/>
                    </a:cubicBezTo>
                    <a:cubicBezTo>
                      <a:pt x="2" y="3"/>
                      <a:pt x="3" y="3"/>
                      <a:pt x="4" y="4"/>
                    </a:cubicBezTo>
                    <a:cubicBezTo>
                      <a:pt x="5" y="5"/>
                      <a:pt x="6" y="6"/>
                      <a:pt x="7" y="8"/>
                    </a:cubicBezTo>
                    <a:cubicBezTo>
                      <a:pt x="12" y="16"/>
                      <a:pt x="16" y="24"/>
                      <a:pt x="19" y="32"/>
                    </a:cubicBezTo>
                    <a:cubicBezTo>
                      <a:pt x="19" y="32"/>
                      <a:pt x="19" y="32"/>
                      <a:pt x="19" y="33"/>
                    </a:cubicBezTo>
                    <a:cubicBezTo>
                      <a:pt x="19" y="33"/>
                      <a:pt x="20" y="33"/>
                      <a:pt x="20" y="33"/>
                    </a:cubicBezTo>
                    <a:cubicBezTo>
                      <a:pt x="22" y="32"/>
                      <a:pt x="23" y="32"/>
                      <a:pt x="24" y="31"/>
                    </a:cubicBezTo>
                    <a:cubicBezTo>
                      <a:pt x="26" y="31"/>
                      <a:pt x="28" y="29"/>
                      <a:pt x="30" y="29"/>
                    </a:cubicBezTo>
                    <a:cubicBezTo>
                      <a:pt x="30" y="29"/>
                      <a:pt x="30" y="28"/>
                      <a:pt x="31" y="28"/>
                    </a:cubicBezTo>
                    <a:cubicBezTo>
                      <a:pt x="32" y="27"/>
                      <a:pt x="33" y="26"/>
                      <a:pt x="34" y="24"/>
                    </a:cubicBezTo>
                    <a:cubicBezTo>
                      <a:pt x="35" y="23"/>
                      <a:pt x="36" y="23"/>
                      <a:pt x="38" y="22"/>
                    </a:cubicBezTo>
                    <a:cubicBezTo>
                      <a:pt x="39" y="22"/>
                      <a:pt x="41" y="21"/>
                      <a:pt x="42" y="19"/>
                    </a:cubicBezTo>
                    <a:cubicBezTo>
                      <a:pt x="43" y="18"/>
                      <a:pt x="45" y="16"/>
                      <a:pt x="46" y="14"/>
                    </a:cubicBezTo>
                    <a:cubicBezTo>
                      <a:pt x="48" y="12"/>
                      <a:pt x="49" y="9"/>
                      <a:pt x="49" y="6"/>
                    </a:cubicBezTo>
                    <a:cubicBezTo>
                      <a:pt x="50" y="5"/>
                      <a:pt x="50" y="5"/>
                      <a:pt x="49" y="5"/>
                    </a:cubicBezTo>
                    <a:cubicBezTo>
                      <a:pt x="49" y="4"/>
                      <a:pt x="48" y="4"/>
                      <a:pt x="48" y="4"/>
                    </a:cubicBezTo>
                    <a:cubicBezTo>
                      <a:pt x="47" y="4"/>
                      <a:pt x="47" y="4"/>
                      <a:pt x="46" y="4"/>
                    </a:cubicBezTo>
                    <a:cubicBezTo>
                      <a:pt x="45" y="4"/>
                      <a:pt x="44" y="5"/>
                      <a:pt x="43" y="5"/>
                    </a:cubicBezTo>
                    <a:cubicBezTo>
                      <a:pt x="43" y="5"/>
                      <a:pt x="42" y="5"/>
                      <a:pt x="42" y="5"/>
                    </a:cubicBezTo>
                    <a:cubicBezTo>
                      <a:pt x="41" y="5"/>
                      <a:pt x="41" y="5"/>
                      <a:pt x="41" y="5"/>
                    </a:cubicBezTo>
                    <a:cubicBezTo>
                      <a:pt x="40" y="5"/>
                      <a:pt x="39" y="5"/>
                      <a:pt x="39" y="5"/>
                    </a:cubicBezTo>
                    <a:cubicBezTo>
                      <a:pt x="38" y="5"/>
                      <a:pt x="38" y="6"/>
                      <a:pt x="39" y="6"/>
                    </a:cubicBezTo>
                    <a:cubicBezTo>
                      <a:pt x="40" y="7"/>
                      <a:pt x="41" y="9"/>
                      <a:pt x="42" y="10"/>
                    </a:cubicBezTo>
                    <a:cubicBezTo>
                      <a:pt x="43" y="12"/>
                      <a:pt x="43" y="13"/>
                      <a:pt x="40" y="14"/>
                    </a:cubicBezTo>
                    <a:cubicBezTo>
                      <a:pt x="39" y="15"/>
                      <a:pt x="37" y="15"/>
                      <a:pt x="36" y="16"/>
                    </a:cubicBezTo>
                    <a:cubicBezTo>
                      <a:pt x="34" y="16"/>
                      <a:pt x="33" y="18"/>
                      <a:pt x="32" y="20"/>
                    </a:cubicBezTo>
                    <a:cubicBezTo>
                      <a:pt x="31" y="22"/>
                      <a:pt x="30" y="25"/>
                      <a:pt x="29" y="27"/>
                    </a:cubicBezTo>
                    <a:cubicBezTo>
                      <a:pt x="28" y="28"/>
                      <a:pt x="28" y="28"/>
                      <a:pt x="27" y="28"/>
                    </a:cubicBezTo>
                    <a:cubicBezTo>
                      <a:pt x="26" y="28"/>
                      <a:pt x="26" y="27"/>
                      <a:pt x="26" y="26"/>
                    </a:cubicBezTo>
                    <a:cubicBezTo>
                      <a:pt x="27" y="24"/>
                      <a:pt x="27" y="23"/>
                      <a:pt x="28" y="22"/>
                    </a:cubicBezTo>
                    <a:cubicBezTo>
                      <a:pt x="28" y="21"/>
                      <a:pt x="28" y="20"/>
                      <a:pt x="29" y="19"/>
                    </a:cubicBezTo>
                    <a:cubicBezTo>
                      <a:pt x="29" y="19"/>
                      <a:pt x="29" y="19"/>
                      <a:pt x="28" y="19"/>
                    </a:cubicBezTo>
                    <a:cubicBezTo>
                      <a:pt x="26" y="19"/>
                      <a:pt x="24" y="20"/>
                      <a:pt x="22" y="20"/>
                    </a:cubicBezTo>
                    <a:cubicBezTo>
                      <a:pt x="21" y="20"/>
                      <a:pt x="20" y="20"/>
                      <a:pt x="19" y="20"/>
                    </a:cubicBezTo>
                    <a:cubicBezTo>
                      <a:pt x="18" y="20"/>
                      <a:pt x="17" y="20"/>
                      <a:pt x="17" y="19"/>
                    </a:cubicBezTo>
                    <a:cubicBezTo>
                      <a:pt x="16" y="19"/>
                      <a:pt x="15" y="18"/>
                      <a:pt x="15" y="17"/>
                    </a:cubicBezTo>
                    <a:cubicBezTo>
                      <a:pt x="15" y="16"/>
                      <a:pt x="16" y="15"/>
                      <a:pt x="17" y="15"/>
                    </a:cubicBezTo>
                    <a:cubicBezTo>
                      <a:pt x="18" y="15"/>
                      <a:pt x="19" y="16"/>
                      <a:pt x="20" y="16"/>
                    </a:cubicBezTo>
                    <a:cubicBezTo>
                      <a:pt x="21" y="17"/>
                      <a:pt x="22" y="17"/>
                      <a:pt x="23" y="16"/>
                    </a:cubicBezTo>
                    <a:cubicBezTo>
                      <a:pt x="25" y="16"/>
                      <a:pt x="27" y="16"/>
                      <a:pt x="29" y="15"/>
                    </a:cubicBezTo>
                    <a:cubicBezTo>
                      <a:pt x="29" y="15"/>
                      <a:pt x="30" y="14"/>
                      <a:pt x="30" y="13"/>
                    </a:cubicBezTo>
                    <a:cubicBezTo>
                      <a:pt x="30" y="11"/>
                      <a:pt x="30" y="9"/>
                      <a:pt x="31" y="8"/>
                    </a:cubicBezTo>
                    <a:cubicBezTo>
                      <a:pt x="31" y="7"/>
                      <a:pt x="31" y="7"/>
                      <a:pt x="31" y="6"/>
                    </a:cubicBezTo>
                    <a:cubicBezTo>
                      <a:pt x="31" y="6"/>
                      <a:pt x="30" y="6"/>
                      <a:pt x="30" y="6"/>
                    </a:cubicBezTo>
                    <a:cubicBezTo>
                      <a:pt x="28" y="6"/>
                      <a:pt x="25" y="7"/>
                      <a:pt x="23" y="7"/>
                    </a:cubicBezTo>
                    <a:cubicBezTo>
                      <a:pt x="21" y="7"/>
                      <a:pt x="19" y="8"/>
                      <a:pt x="17" y="8"/>
                    </a:cubicBezTo>
                    <a:cubicBezTo>
                      <a:pt x="15" y="8"/>
                      <a:pt x="13" y="9"/>
                      <a:pt x="11" y="9"/>
                    </a:cubicBezTo>
                    <a:cubicBezTo>
                      <a:pt x="11" y="9"/>
                      <a:pt x="11" y="9"/>
                      <a:pt x="11" y="9"/>
                    </a:cubicBezTo>
                    <a:cubicBezTo>
                      <a:pt x="10" y="9"/>
                      <a:pt x="9" y="9"/>
                      <a:pt x="9" y="8"/>
                    </a:cubicBezTo>
                    <a:cubicBezTo>
                      <a:pt x="8" y="7"/>
                      <a:pt x="9" y="7"/>
                      <a:pt x="10" y="6"/>
                    </a:cubicBezTo>
                    <a:cubicBezTo>
                      <a:pt x="11" y="5"/>
                      <a:pt x="13" y="5"/>
                      <a:pt x="15" y="5"/>
                    </a:cubicBezTo>
                    <a:cubicBezTo>
                      <a:pt x="15" y="5"/>
                      <a:pt x="16" y="5"/>
                      <a:pt x="17" y="5"/>
                    </a:cubicBezTo>
                    <a:cubicBezTo>
                      <a:pt x="18" y="4"/>
                      <a:pt x="18" y="5"/>
                      <a:pt x="19" y="4"/>
                    </a:cubicBezTo>
                    <a:cubicBezTo>
                      <a:pt x="22" y="4"/>
                      <a:pt x="24" y="4"/>
                      <a:pt x="27" y="3"/>
                    </a:cubicBezTo>
                    <a:cubicBezTo>
                      <a:pt x="30" y="3"/>
                      <a:pt x="34" y="2"/>
                      <a:pt x="37" y="2"/>
                    </a:cubicBezTo>
                    <a:cubicBezTo>
                      <a:pt x="41" y="1"/>
                      <a:pt x="45" y="1"/>
                      <a:pt x="48" y="0"/>
                    </a:cubicBezTo>
                    <a:cubicBezTo>
                      <a:pt x="49" y="0"/>
                      <a:pt x="50" y="0"/>
                      <a:pt x="52" y="0"/>
                    </a:cubicBezTo>
                    <a:cubicBezTo>
                      <a:pt x="53" y="0"/>
                      <a:pt x="54" y="1"/>
                      <a:pt x="54" y="3"/>
                    </a:cubicBezTo>
                    <a:cubicBezTo>
                      <a:pt x="54" y="6"/>
                      <a:pt x="52" y="9"/>
                      <a:pt x="51" y="12"/>
                    </a:cubicBezTo>
                    <a:cubicBezTo>
                      <a:pt x="49" y="15"/>
                      <a:pt x="48" y="17"/>
                      <a:pt x="46" y="19"/>
                    </a:cubicBezTo>
                    <a:cubicBezTo>
                      <a:pt x="46" y="20"/>
                      <a:pt x="45" y="21"/>
                      <a:pt x="45" y="21"/>
                    </a:cubicBezTo>
                    <a:cubicBezTo>
                      <a:pt x="45" y="22"/>
                      <a:pt x="45" y="22"/>
                      <a:pt x="45" y="22"/>
                    </a:cubicBezTo>
                    <a:cubicBezTo>
                      <a:pt x="46" y="23"/>
                      <a:pt x="45" y="24"/>
                      <a:pt x="44" y="25"/>
                    </a:cubicBezTo>
                    <a:cubicBezTo>
                      <a:pt x="44" y="25"/>
                      <a:pt x="43" y="25"/>
                      <a:pt x="43" y="26"/>
                    </a:cubicBezTo>
                    <a:cubicBezTo>
                      <a:pt x="40" y="28"/>
                      <a:pt x="36" y="29"/>
                      <a:pt x="33" y="32"/>
                    </a:cubicBezTo>
                    <a:cubicBezTo>
                      <a:pt x="32" y="33"/>
                      <a:pt x="31" y="34"/>
                      <a:pt x="31" y="35"/>
                    </a:cubicBezTo>
                    <a:cubicBezTo>
                      <a:pt x="31" y="35"/>
                      <a:pt x="31" y="35"/>
                      <a:pt x="31" y="35"/>
                    </a:cubicBezTo>
                    <a:cubicBezTo>
                      <a:pt x="33" y="36"/>
                      <a:pt x="35" y="36"/>
                      <a:pt x="36" y="36"/>
                    </a:cubicBezTo>
                    <a:cubicBezTo>
                      <a:pt x="37" y="36"/>
                      <a:pt x="37" y="35"/>
                      <a:pt x="37" y="35"/>
                    </a:cubicBezTo>
                    <a:cubicBezTo>
                      <a:pt x="37" y="33"/>
                      <a:pt x="39" y="32"/>
                      <a:pt x="40" y="33"/>
                    </a:cubicBezTo>
                    <a:cubicBezTo>
                      <a:pt x="41" y="34"/>
                      <a:pt x="41" y="34"/>
                      <a:pt x="41" y="35"/>
                    </a:cubicBezTo>
                    <a:cubicBezTo>
                      <a:pt x="42" y="35"/>
                      <a:pt x="42" y="36"/>
                      <a:pt x="42" y="37"/>
                    </a:cubicBezTo>
                    <a:cubicBezTo>
                      <a:pt x="43" y="37"/>
                      <a:pt x="43" y="38"/>
                      <a:pt x="44" y="38"/>
                    </a:cubicBezTo>
                    <a:cubicBezTo>
                      <a:pt x="46" y="38"/>
                      <a:pt x="48" y="39"/>
                      <a:pt x="51" y="39"/>
                    </a:cubicBezTo>
                    <a:cubicBezTo>
                      <a:pt x="56" y="41"/>
                      <a:pt x="62" y="42"/>
                      <a:pt x="68" y="44"/>
                    </a:cubicBezTo>
                    <a:cubicBezTo>
                      <a:pt x="68" y="44"/>
                      <a:pt x="69" y="44"/>
                      <a:pt x="69" y="45"/>
                    </a:cubicBezTo>
                    <a:cubicBezTo>
                      <a:pt x="69" y="45"/>
                      <a:pt x="69" y="46"/>
                      <a:pt x="69" y="46"/>
                    </a:cubicBezTo>
                    <a:cubicBezTo>
                      <a:pt x="69" y="48"/>
                      <a:pt x="68" y="48"/>
                      <a:pt x="67" y="48"/>
                    </a:cubicBezTo>
                    <a:cubicBezTo>
                      <a:pt x="65" y="48"/>
                      <a:pt x="64" y="48"/>
                      <a:pt x="63" y="48"/>
                    </a:cubicBezTo>
                    <a:cubicBezTo>
                      <a:pt x="61" y="48"/>
                      <a:pt x="61" y="48"/>
                      <a:pt x="61" y="46"/>
                    </a:cubicBezTo>
                    <a:cubicBezTo>
                      <a:pt x="61" y="46"/>
                      <a:pt x="60" y="46"/>
                      <a:pt x="60" y="45"/>
                    </a:cubicBezTo>
                    <a:cubicBezTo>
                      <a:pt x="56" y="44"/>
                      <a:pt x="52" y="43"/>
                      <a:pt x="48" y="42"/>
                    </a:cubicBezTo>
                    <a:cubicBezTo>
                      <a:pt x="46" y="41"/>
                      <a:pt x="45" y="42"/>
                      <a:pt x="45" y="44"/>
                    </a:cubicBezTo>
                    <a:cubicBezTo>
                      <a:pt x="46" y="51"/>
                      <a:pt x="46" y="57"/>
                      <a:pt x="46" y="63"/>
                    </a:cubicBezTo>
                    <a:cubicBezTo>
                      <a:pt x="46" y="66"/>
                      <a:pt x="45" y="69"/>
                      <a:pt x="45" y="72"/>
                    </a:cubicBezTo>
                    <a:cubicBezTo>
                      <a:pt x="44" y="77"/>
                      <a:pt x="43" y="82"/>
                      <a:pt x="42" y="87"/>
                    </a:cubicBezTo>
                    <a:cubicBezTo>
                      <a:pt x="41" y="88"/>
                      <a:pt x="40" y="90"/>
                      <a:pt x="40" y="92"/>
                    </a:cubicBezTo>
                    <a:cubicBezTo>
                      <a:pt x="39" y="93"/>
                      <a:pt x="38" y="94"/>
                      <a:pt x="36" y="94"/>
                    </a:cubicBezTo>
                    <a:cubicBezTo>
                      <a:pt x="36" y="94"/>
                      <a:pt x="36" y="94"/>
                      <a:pt x="36" y="94"/>
                    </a:cubicBezTo>
                    <a:cubicBezTo>
                      <a:pt x="35" y="93"/>
                      <a:pt x="35" y="92"/>
                      <a:pt x="35" y="91"/>
                    </a:cubicBezTo>
                    <a:cubicBezTo>
                      <a:pt x="35" y="90"/>
                      <a:pt x="35" y="89"/>
                      <a:pt x="35" y="87"/>
                    </a:cubicBezTo>
                    <a:cubicBezTo>
                      <a:pt x="35" y="86"/>
                      <a:pt x="35" y="86"/>
                      <a:pt x="36" y="86"/>
                    </a:cubicBezTo>
                    <a:cubicBezTo>
                      <a:pt x="37" y="86"/>
                      <a:pt x="37" y="86"/>
                      <a:pt x="38" y="86"/>
                    </a:cubicBezTo>
                    <a:cubicBezTo>
                      <a:pt x="39" y="82"/>
                      <a:pt x="39" y="78"/>
                      <a:pt x="40" y="75"/>
                    </a:cubicBezTo>
                    <a:cubicBezTo>
                      <a:pt x="40" y="74"/>
                      <a:pt x="41" y="73"/>
                      <a:pt x="41" y="73"/>
                    </a:cubicBezTo>
                    <a:cubicBezTo>
                      <a:pt x="41" y="72"/>
                      <a:pt x="41" y="72"/>
                      <a:pt x="41" y="72"/>
                    </a:cubicBezTo>
                    <a:cubicBezTo>
                      <a:pt x="41" y="70"/>
                      <a:pt x="41" y="69"/>
                      <a:pt x="42" y="68"/>
                    </a:cubicBezTo>
                    <a:cubicBezTo>
                      <a:pt x="42" y="67"/>
                      <a:pt x="42" y="67"/>
                      <a:pt x="42" y="66"/>
                    </a:cubicBezTo>
                    <a:cubicBezTo>
                      <a:pt x="42" y="63"/>
                      <a:pt x="42" y="63"/>
                      <a:pt x="42" y="63"/>
                    </a:cubicBezTo>
                    <a:cubicBezTo>
                      <a:pt x="42" y="61"/>
                      <a:pt x="42" y="58"/>
                      <a:pt x="42" y="56"/>
                    </a:cubicBezTo>
                    <a:cubicBezTo>
                      <a:pt x="42" y="55"/>
                      <a:pt x="42" y="55"/>
                      <a:pt x="42" y="55"/>
                    </a:cubicBezTo>
                    <a:cubicBezTo>
                      <a:pt x="42" y="54"/>
                      <a:pt x="42" y="53"/>
                      <a:pt x="42" y="52"/>
                    </a:cubicBezTo>
                    <a:cubicBezTo>
                      <a:pt x="42" y="51"/>
                      <a:pt x="42" y="51"/>
                      <a:pt x="42" y="50"/>
                    </a:cubicBezTo>
                    <a:cubicBezTo>
                      <a:pt x="41" y="50"/>
                      <a:pt x="42" y="49"/>
                      <a:pt x="41" y="49"/>
                    </a:cubicBezTo>
                    <a:cubicBezTo>
                      <a:pt x="41" y="48"/>
                      <a:pt x="41" y="46"/>
                      <a:pt x="41" y="45"/>
                    </a:cubicBezTo>
                    <a:cubicBezTo>
                      <a:pt x="41" y="45"/>
                      <a:pt x="41" y="44"/>
                      <a:pt x="41" y="44"/>
                    </a:cubicBezTo>
                    <a:cubicBezTo>
                      <a:pt x="41" y="44"/>
                      <a:pt x="41" y="44"/>
                      <a:pt x="41" y="43"/>
                    </a:cubicBezTo>
                    <a:cubicBezTo>
                      <a:pt x="40" y="41"/>
                      <a:pt x="39" y="40"/>
                      <a:pt x="37" y="40"/>
                    </a:cubicBezTo>
                    <a:cubicBezTo>
                      <a:pt x="35" y="40"/>
                      <a:pt x="34" y="39"/>
                      <a:pt x="33" y="39"/>
                    </a:cubicBezTo>
                    <a:cubicBezTo>
                      <a:pt x="30" y="38"/>
                      <a:pt x="27" y="38"/>
                      <a:pt x="25" y="41"/>
                    </a:cubicBezTo>
                    <a:cubicBezTo>
                      <a:pt x="24" y="42"/>
                      <a:pt x="23" y="45"/>
                      <a:pt x="23" y="47"/>
                    </a:cubicBezTo>
                    <a:cubicBezTo>
                      <a:pt x="23" y="48"/>
                      <a:pt x="23" y="48"/>
                      <a:pt x="23" y="49"/>
                    </a:cubicBezTo>
                    <a:cubicBezTo>
                      <a:pt x="23" y="49"/>
                      <a:pt x="23" y="50"/>
                      <a:pt x="23" y="50"/>
                    </a:cubicBezTo>
                    <a:cubicBezTo>
                      <a:pt x="24" y="51"/>
                      <a:pt x="23" y="51"/>
                      <a:pt x="24" y="51"/>
                    </a:cubicBezTo>
                    <a:cubicBezTo>
                      <a:pt x="23" y="53"/>
                      <a:pt x="24" y="55"/>
                      <a:pt x="24" y="57"/>
                    </a:cubicBezTo>
                    <a:cubicBezTo>
                      <a:pt x="25" y="58"/>
                      <a:pt x="25" y="59"/>
                      <a:pt x="25" y="60"/>
                    </a:cubicBezTo>
                    <a:cubicBezTo>
                      <a:pt x="25" y="60"/>
                      <a:pt x="25" y="61"/>
                      <a:pt x="25" y="61"/>
                    </a:cubicBezTo>
                    <a:cubicBezTo>
                      <a:pt x="25" y="62"/>
                      <a:pt x="25" y="63"/>
                      <a:pt x="25" y="63"/>
                    </a:cubicBezTo>
                    <a:cubicBezTo>
                      <a:pt x="25" y="66"/>
                      <a:pt x="25" y="70"/>
                      <a:pt x="25" y="73"/>
                    </a:cubicBezTo>
                    <a:cubicBezTo>
                      <a:pt x="25" y="73"/>
                      <a:pt x="24" y="74"/>
                      <a:pt x="23" y="74"/>
                    </a:cubicBezTo>
                    <a:cubicBezTo>
                      <a:pt x="22" y="73"/>
                      <a:pt x="22" y="73"/>
                      <a:pt x="22" y="72"/>
                    </a:cubicBezTo>
                    <a:cubicBezTo>
                      <a:pt x="22" y="72"/>
                      <a:pt x="22" y="71"/>
                      <a:pt x="22" y="70"/>
                    </a:cubicBezTo>
                    <a:cubicBezTo>
                      <a:pt x="22" y="70"/>
                      <a:pt x="22" y="69"/>
                      <a:pt x="22" y="69"/>
                    </a:cubicBezTo>
                    <a:cubicBezTo>
                      <a:pt x="21" y="68"/>
                      <a:pt x="22" y="67"/>
                      <a:pt x="22" y="67"/>
                    </a:cubicBezTo>
                    <a:cubicBezTo>
                      <a:pt x="21" y="66"/>
                      <a:pt x="21" y="66"/>
                      <a:pt x="21" y="65"/>
                    </a:cubicBezTo>
                    <a:cubicBezTo>
                      <a:pt x="21" y="65"/>
                      <a:pt x="22" y="64"/>
                      <a:pt x="21" y="64"/>
                    </a:cubicBezTo>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68" name="Freeform 14"/>
              <p:cNvSpPr/>
              <p:nvPr/>
            </p:nvSpPr>
            <p:spPr bwMode="auto">
              <a:xfrm>
                <a:off x="2172" y="835"/>
                <a:ext cx="94" cy="16"/>
              </a:xfrm>
              <a:custGeom>
                <a:avLst/>
                <a:gdLst>
                  <a:gd name="T0" fmla="*/ 25 w 40"/>
                  <a:gd name="T1" fmla="*/ 3 h 7"/>
                  <a:gd name="T2" fmla="*/ 27 w 40"/>
                  <a:gd name="T3" fmla="*/ 3 h 7"/>
                  <a:gd name="T4" fmla="*/ 28 w 40"/>
                  <a:gd name="T5" fmla="*/ 2 h 7"/>
                  <a:gd name="T6" fmla="*/ 38 w 40"/>
                  <a:gd name="T7" fmla="*/ 1 h 7"/>
                  <a:gd name="T8" fmla="*/ 39 w 40"/>
                  <a:gd name="T9" fmla="*/ 0 h 7"/>
                  <a:gd name="T10" fmla="*/ 39 w 40"/>
                  <a:gd name="T11" fmla="*/ 0 h 7"/>
                  <a:gd name="T12" fmla="*/ 40 w 40"/>
                  <a:gd name="T13" fmla="*/ 1 h 7"/>
                  <a:gd name="T14" fmla="*/ 40 w 40"/>
                  <a:gd name="T15" fmla="*/ 2 h 7"/>
                  <a:gd name="T16" fmla="*/ 38 w 40"/>
                  <a:gd name="T17" fmla="*/ 5 h 7"/>
                  <a:gd name="T18" fmla="*/ 35 w 40"/>
                  <a:gd name="T19" fmla="*/ 5 h 7"/>
                  <a:gd name="T20" fmla="*/ 34 w 40"/>
                  <a:gd name="T21" fmla="*/ 5 h 7"/>
                  <a:gd name="T22" fmla="*/ 23 w 40"/>
                  <a:gd name="T23" fmla="*/ 6 h 7"/>
                  <a:gd name="T24" fmla="*/ 22 w 40"/>
                  <a:gd name="T25" fmla="*/ 6 h 7"/>
                  <a:gd name="T26" fmla="*/ 19 w 40"/>
                  <a:gd name="T27" fmla="*/ 6 h 7"/>
                  <a:gd name="T28" fmla="*/ 8 w 40"/>
                  <a:gd name="T29" fmla="*/ 6 h 7"/>
                  <a:gd name="T30" fmla="*/ 8 w 40"/>
                  <a:gd name="T31" fmla="*/ 6 h 7"/>
                  <a:gd name="T32" fmla="*/ 5 w 40"/>
                  <a:gd name="T33" fmla="*/ 6 h 7"/>
                  <a:gd name="T34" fmla="*/ 1 w 40"/>
                  <a:gd name="T35" fmla="*/ 6 h 7"/>
                  <a:gd name="T36" fmla="*/ 0 w 40"/>
                  <a:gd name="T37" fmla="*/ 5 h 7"/>
                  <a:gd name="T38" fmla="*/ 0 w 40"/>
                  <a:gd name="T39" fmla="*/ 3 h 7"/>
                  <a:gd name="T40" fmla="*/ 2 w 40"/>
                  <a:gd name="T41" fmla="*/ 2 h 7"/>
                  <a:gd name="T42" fmla="*/ 4 w 40"/>
                  <a:gd name="T43" fmla="*/ 2 h 7"/>
                  <a:gd name="T44" fmla="*/ 5 w 40"/>
                  <a:gd name="T45" fmla="*/ 2 h 7"/>
                  <a:gd name="T46" fmla="*/ 7 w 40"/>
                  <a:gd name="T47" fmla="*/ 2 h 7"/>
                  <a:gd name="T48" fmla="*/ 8 w 40"/>
                  <a:gd name="T49" fmla="*/ 2 h 7"/>
                  <a:gd name="T50" fmla="*/ 13 w 40"/>
                  <a:gd name="T51" fmla="*/ 3 h 7"/>
                  <a:gd name="T52" fmla="*/ 21 w 40"/>
                  <a:gd name="T53" fmla="*/ 3 h 7"/>
                  <a:gd name="T54" fmla="*/ 23 w 40"/>
                  <a:gd name="T55" fmla="*/ 3 h 7"/>
                  <a:gd name="T56" fmla="*/ 25 w 40"/>
                  <a:gd name="T5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 h="7">
                    <a:moveTo>
                      <a:pt x="25" y="3"/>
                    </a:moveTo>
                    <a:cubicBezTo>
                      <a:pt x="26" y="3"/>
                      <a:pt x="26" y="3"/>
                      <a:pt x="27" y="3"/>
                    </a:cubicBezTo>
                    <a:cubicBezTo>
                      <a:pt x="27" y="2"/>
                      <a:pt x="27" y="3"/>
                      <a:pt x="28" y="2"/>
                    </a:cubicBezTo>
                    <a:cubicBezTo>
                      <a:pt x="31" y="2"/>
                      <a:pt x="35" y="2"/>
                      <a:pt x="38" y="1"/>
                    </a:cubicBezTo>
                    <a:cubicBezTo>
                      <a:pt x="38" y="1"/>
                      <a:pt x="39" y="1"/>
                      <a:pt x="39" y="0"/>
                    </a:cubicBezTo>
                    <a:cubicBezTo>
                      <a:pt x="39" y="0"/>
                      <a:pt x="39" y="0"/>
                      <a:pt x="39" y="0"/>
                    </a:cubicBezTo>
                    <a:cubicBezTo>
                      <a:pt x="39" y="1"/>
                      <a:pt x="40" y="1"/>
                      <a:pt x="40" y="1"/>
                    </a:cubicBezTo>
                    <a:cubicBezTo>
                      <a:pt x="40" y="2"/>
                      <a:pt x="40" y="2"/>
                      <a:pt x="40" y="2"/>
                    </a:cubicBezTo>
                    <a:cubicBezTo>
                      <a:pt x="40" y="4"/>
                      <a:pt x="39" y="5"/>
                      <a:pt x="38" y="5"/>
                    </a:cubicBezTo>
                    <a:cubicBezTo>
                      <a:pt x="37" y="5"/>
                      <a:pt x="36" y="5"/>
                      <a:pt x="35" y="5"/>
                    </a:cubicBezTo>
                    <a:cubicBezTo>
                      <a:pt x="35" y="5"/>
                      <a:pt x="35" y="5"/>
                      <a:pt x="34" y="5"/>
                    </a:cubicBezTo>
                    <a:cubicBezTo>
                      <a:pt x="31" y="6"/>
                      <a:pt x="27" y="6"/>
                      <a:pt x="23" y="6"/>
                    </a:cubicBezTo>
                    <a:cubicBezTo>
                      <a:pt x="23" y="6"/>
                      <a:pt x="22" y="6"/>
                      <a:pt x="22" y="6"/>
                    </a:cubicBezTo>
                    <a:cubicBezTo>
                      <a:pt x="21" y="6"/>
                      <a:pt x="20" y="6"/>
                      <a:pt x="19" y="6"/>
                    </a:cubicBezTo>
                    <a:cubicBezTo>
                      <a:pt x="15" y="6"/>
                      <a:pt x="12" y="6"/>
                      <a:pt x="8" y="6"/>
                    </a:cubicBezTo>
                    <a:cubicBezTo>
                      <a:pt x="8" y="6"/>
                      <a:pt x="8" y="6"/>
                      <a:pt x="8" y="6"/>
                    </a:cubicBezTo>
                    <a:cubicBezTo>
                      <a:pt x="7" y="6"/>
                      <a:pt x="6" y="7"/>
                      <a:pt x="5" y="6"/>
                    </a:cubicBezTo>
                    <a:cubicBezTo>
                      <a:pt x="4" y="6"/>
                      <a:pt x="3" y="6"/>
                      <a:pt x="1" y="6"/>
                    </a:cubicBezTo>
                    <a:cubicBezTo>
                      <a:pt x="1" y="6"/>
                      <a:pt x="0" y="5"/>
                      <a:pt x="0" y="5"/>
                    </a:cubicBezTo>
                    <a:cubicBezTo>
                      <a:pt x="0" y="4"/>
                      <a:pt x="0" y="4"/>
                      <a:pt x="0" y="3"/>
                    </a:cubicBezTo>
                    <a:cubicBezTo>
                      <a:pt x="0" y="2"/>
                      <a:pt x="1" y="2"/>
                      <a:pt x="2" y="2"/>
                    </a:cubicBezTo>
                    <a:cubicBezTo>
                      <a:pt x="2" y="2"/>
                      <a:pt x="3" y="2"/>
                      <a:pt x="4" y="2"/>
                    </a:cubicBezTo>
                    <a:cubicBezTo>
                      <a:pt x="4" y="2"/>
                      <a:pt x="5" y="2"/>
                      <a:pt x="5" y="2"/>
                    </a:cubicBezTo>
                    <a:cubicBezTo>
                      <a:pt x="6" y="2"/>
                      <a:pt x="6" y="2"/>
                      <a:pt x="7" y="2"/>
                    </a:cubicBezTo>
                    <a:cubicBezTo>
                      <a:pt x="7" y="2"/>
                      <a:pt x="7" y="2"/>
                      <a:pt x="8" y="2"/>
                    </a:cubicBezTo>
                    <a:cubicBezTo>
                      <a:pt x="9" y="3"/>
                      <a:pt x="11" y="3"/>
                      <a:pt x="13" y="3"/>
                    </a:cubicBezTo>
                    <a:cubicBezTo>
                      <a:pt x="15" y="3"/>
                      <a:pt x="18" y="3"/>
                      <a:pt x="21" y="3"/>
                    </a:cubicBezTo>
                    <a:cubicBezTo>
                      <a:pt x="22" y="3"/>
                      <a:pt x="22" y="3"/>
                      <a:pt x="23" y="3"/>
                    </a:cubicBezTo>
                    <a:cubicBezTo>
                      <a:pt x="24" y="3"/>
                      <a:pt x="25" y="3"/>
                      <a:pt x="25" y="3"/>
                    </a:cubicBezTo>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69" name="Freeform 15"/>
              <p:cNvSpPr/>
              <p:nvPr/>
            </p:nvSpPr>
            <p:spPr bwMode="auto">
              <a:xfrm>
                <a:off x="3270" y="943"/>
                <a:ext cx="2" cy="3"/>
              </a:xfrm>
              <a:custGeom>
                <a:avLst/>
                <a:gdLst>
                  <a:gd name="T0" fmla="*/ 1 w 1"/>
                  <a:gd name="T1" fmla="*/ 1 h 1"/>
                  <a:gd name="T2" fmla="*/ 0 w 1"/>
                  <a:gd name="T3" fmla="*/ 1 h 1"/>
                  <a:gd name="T4" fmla="*/ 0 w 1"/>
                  <a:gd name="T5" fmla="*/ 1 h 1"/>
                  <a:gd name="T6" fmla="*/ 0 w 1"/>
                  <a:gd name="T7" fmla="*/ 0 h 1"/>
                  <a:gd name="T8" fmla="*/ 1 w 1"/>
                  <a:gd name="T9" fmla="*/ 0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0" y="1"/>
                      <a:pt x="0" y="1"/>
                      <a:pt x="0" y="1"/>
                    </a:cubicBezTo>
                    <a:cubicBezTo>
                      <a:pt x="0" y="1"/>
                      <a:pt x="0" y="1"/>
                      <a:pt x="0" y="1"/>
                    </a:cubicBezTo>
                    <a:cubicBezTo>
                      <a:pt x="0" y="1"/>
                      <a:pt x="0" y="0"/>
                      <a:pt x="0" y="0"/>
                    </a:cubicBezTo>
                    <a:cubicBezTo>
                      <a:pt x="0" y="0"/>
                      <a:pt x="0" y="0"/>
                      <a:pt x="1" y="0"/>
                    </a:cubicBezTo>
                    <a:lnTo>
                      <a:pt x="1" y="1"/>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70" name="Freeform 16"/>
              <p:cNvSpPr/>
              <p:nvPr/>
            </p:nvSpPr>
            <p:spPr bwMode="auto">
              <a:xfrm>
                <a:off x="2141" y="849"/>
                <a:ext cx="156" cy="189"/>
              </a:xfrm>
              <a:custGeom>
                <a:avLst/>
                <a:gdLst>
                  <a:gd name="T0" fmla="*/ 66 w 66"/>
                  <a:gd name="T1" fmla="*/ 12 h 80"/>
                  <a:gd name="T2" fmla="*/ 58 w 66"/>
                  <a:gd name="T3" fmla="*/ 16 h 80"/>
                  <a:gd name="T4" fmla="*/ 41 w 66"/>
                  <a:gd name="T5" fmla="*/ 21 h 80"/>
                  <a:gd name="T6" fmla="*/ 53 w 66"/>
                  <a:gd name="T7" fmla="*/ 25 h 80"/>
                  <a:gd name="T8" fmla="*/ 57 w 66"/>
                  <a:gd name="T9" fmla="*/ 39 h 80"/>
                  <a:gd name="T10" fmla="*/ 56 w 66"/>
                  <a:gd name="T11" fmla="*/ 52 h 80"/>
                  <a:gd name="T12" fmla="*/ 53 w 66"/>
                  <a:gd name="T13" fmla="*/ 68 h 80"/>
                  <a:gd name="T14" fmla="*/ 66 w 66"/>
                  <a:gd name="T15" fmla="*/ 77 h 80"/>
                  <a:gd name="T16" fmla="*/ 59 w 66"/>
                  <a:gd name="T17" fmla="*/ 76 h 80"/>
                  <a:gd name="T18" fmla="*/ 39 w 66"/>
                  <a:gd name="T19" fmla="*/ 66 h 80"/>
                  <a:gd name="T20" fmla="*/ 24 w 66"/>
                  <a:gd name="T21" fmla="*/ 74 h 80"/>
                  <a:gd name="T22" fmla="*/ 41 w 66"/>
                  <a:gd name="T23" fmla="*/ 51 h 80"/>
                  <a:gd name="T24" fmla="*/ 43 w 66"/>
                  <a:gd name="T25" fmla="*/ 40 h 80"/>
                  <a:gd name="T26" fmla="*/ 47 w 66"/>
                  <a:gd name="T27" fmla="*/ 40 h 80"/>
                  <a:gd name="T28" fmla="*/ 46 w 66"/>
                  <a:gd name="T29" fmla="*/ 51 h 80"/>
                  <a:gd name="T30" fmla="*/ 49 w 66"/>
                  <a:gd name="T31" fmla="*/ 65 h 80"/>
                  <a:gd name="T32" fmla="*/ 47 w 66"/>
                  <a:gd name="T33" fmla="*/ 56 h 80"/>
                  <a:gd name="T34" fmla="*/ 51 w 66"/>
                  <a:gd name="T35" fmla="*/ 58 h 80"/>
                  <a:gd name="T36" fmla="*/ 54 w 66"/>
                  <a:gd name="T37" fmla="*/ 40 h 80"/>
                  <a:gd name="T38" fmla="*/ 51 w 66"/>
                  <a:gd name="T39" fmla="*/ 29 h 80"/>
                  <a:gd name="T40" fmla="*/ 35 w 66"/>
                  <a:gd name="T41" fmla="*/ 39 h 80"/>
                  <a:gd name="T42" fmla="*/ 35 w 66"/>
                  <a:gd name="T43" fmla="*/ 52 h 80"/>
                  <a:gd name="T44" fmla="*/ 35 w 66"/>
                  <a:gd name="T45" fmla="*/ 58 h 80"/>
                  <a:gd name="T46" fmla="*/ 31 w 66"/>
                  <a:gd name="T47" fmla="*/ 64 h 80"/>
                  <a:gd name="T48" fmla="*/ 30 w 66"/>
                  <a:gd name="T49" fmla="*/ 55 h 80"/>
                  <a:gd name="T50" fmla="*/ 31 w 66"/>
                  <a:gd name="T51" fmla="*/ 48 h 80"/>
                  <a:gd name="T52" fmla="*/ 27 w 66"/>
                  <a:gd name="T53" fmla="*/ 27 h 80"/>
                  <a:gd name="T54" fmla="*/ 34 w 66"/>
                  <a:gd name="T55" fmla="*/ 32 h 80"/>
                  <a:gd name="T56" fmla="*/ 20 w 66"/>
                  <a:gd name="T57" fmla="*/ 24 h 80"/>
                  <a:gd name="T58" fmla="*/ 13 w 66"/>
                  <a:gd name="T59" fmla="*/ 32 h 80"/>
                  <a:gd name="T60" fmla="*/ 12 w 66"/>
                  <a:gd name="T61" fmla="*/ 37 h 80"/>
                  <a:gd name="T62" fmla="*/ 12 w 66"/>
                  <a:gd name="T63" fmla="*/ 42 h 80"/>
                  <a:gd name="T64" fmla="*/ 11 w 66"/>
                  <a:gd name="T65" fmla="*/ 47 h 80"/>
                  <a:gd name="T66" fmla="*/ 11 w 66"/>
                  <a:gd name="T67" fmla="*/ 51 h 80"/>
                  <a:gd name="T68" fmla="*/ 3 w 66"/>
                  <a:gd name="T69" fmla="*/ 79 h 80"/>
                  <a:gd name="T70" fmla="*/ 2 w 66"/>
                  <a:gd name="T71" fmla="*/ 71 h 80"/>
                  <a:gd name="T72" fmla="*/ 5 w 66"/>
                  <a:gd name="T73" fmla="*/ 67 h 80"/>
                  <a:gd name="T74" fmla="*/ 7 w 66"/>
                  <a:gd name="T75" fmla="*/ 50 h 80"/>
                  <a:gd name="T76" fmla="*/ 8 w 66"/>
                  <a:gd name="T77" fmla="*/ 45 h 80"/>
                  <a:gd name="T78" fmla="*/ 8 w 66"/>
                  <a:gd name="T79" fmla="*/ 40 h 80"/>
                  <a:gd name="T80" fmla="*/ 9 w 66"/>
                  <a:gd name="T81" fmla="*/ 35 h 80"/>
                  <a:gd name="T82" fmla="*/ 9 w 66"/>
                  <a:gd name="T83" fmla="*/ 30 h 80"/>
                  <a:gd name="T84" fmla="*/ 10 w 66"/>
                  <a:gd name="T85" fmla="*/ 24 h 80"/>
                  <a:gd name="T86" fmla="*/ 10 w 66"/>
                  <a:gd name="T87" fmla="*/ 10 h 80"/>
                  <a:gd name="T88" fmla="*/ 15 w 66"/>
                  <a:gd name="T89" fmla="*/ 4 h 80"/>
                  <a:gd name="T90" fmla="*/ 14 w 66"/>
                  <a:gd name="T91" fmla="*/ 17 h 80"/>
                  <a:gd name="T92" fmla="*/ 33 w 66"/>
                  <a:gd name="T93" fmla="*/ 18 h 80"/>
                  <a:gd name="T94" fmla="*/ 35 w 66"/>
                  <a:gd name="T95" fmla="*/ 3 h 80"/>
                  <a:gd name="T96" fmla="*/ 40 w 66"/>
                  <a:gd name="T97" fmla="*/ 7 h 80"/>
                  <a:gd name="T98" fmla="*/ 42 w 66"/>
                  <a:gd name="T99" fmla="*/ 1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 h="80">
                    <a:moveTo>
                      <a:pt x="59" y="13"/>
                    </a:moveTo>
                    <a:cubicBezTo>
                      <a:pt x="60" y="12"/>
                      <a:pt x="61" y="12"/>
                      <a:pt x="63" y="12"/>
                    </a:cubicBezTo>
                    <a:cubicBezTo>
                      <a:pt x="63" y="11"/>
                      <a:pt x="64" y="12"/>
                      <a:pt x="65" y="12"/>
                    </a:cubicBezTo>
                    <a:cubicBezTo>
                      <a:pt x="66" y="12"/>
                      <a:pt x="66" y="12"/>
                      <a:pt x="66" y="12"/>
                    </a:cubicBezTo>
                    <a:cubicBezTo>
                      <a:pt x="66" y="14"/>
                      <a:pt x="65" y="15"/>
                      <a:pt x="64" y="16"/>
                    </a:cubicBezTo>
                    <a:cubicBezTo>
                      <a:pt x="64" y="16"/>
                      <a:pt x="63" y="16"/>
                      <a:pt x="63" y="16"/>
                    </a:cubicBezTo>
                    <a:cubicBezTo>
                      <a:pt x="62" y="16"/>
                      <a:pt x="61" y="16"/>
                      <a:pt x="60" y="16"/>
                    </a:cubicBezTo>
                    <a:cubicBezTo>
                      <a:pt x="59" y="16"/>
                      <a:pt x="58" y="16"/>
                      <a:pt x="58" y="16"/>
                    </a:cubicBezTo>
                    <a:cubicBezTo>
                      <a:pt x="56" y="16"/>
                      <a:pt x="54" y="16"/>
                      <a:pt x="52" y="17"/>
                    </a:cubicBezTo>
                    <a:cubicBezTo>
                      <a:pt x="49" y="17"/>
                      <a:pt x="45" y="18"/>
                      <a:pt x="42" y="19"/>
                    </a:cubicBezTo>
                    <a:cubicBezTo>
                      <a:pt x="42" y="19"/>
                      <a:pt x="41" y="19"/>
                      <a:pt x="41" y="19"/>
                    </a:cubicBezTo>
                    <a:cubicBezTo>
                      <a:pt x="41" y="20"/>
                      <a:pt x="41" y="20"/>
                      <a:pt x="41" y="21"/>
                    </a:cubicBezTo>
                    <a:cubicBezTo>
                      <a:pt x="40" y="23"/>
                      <a:pt x="39" y="26"/>
                      <a:pt x="39" y="28"/>
                    </a:cubicBezTo>
                    <a:cubicBezTo>
                      <a:pt x="39" y="29"/>
                      <a:pt x="39" y="29"/>
                      <a:pt x="39" y="29"/>
                    </a:cubicBezTo>
                    <a:cubicBezTo>
                      <a:pt x="42" y="28"/>
                      <a:pt x="44" y="28"/>
                      <a:pt x="46" y="27"/>
                    </a:cubicBezTo>
                    <a:cubicBezTo>
                      <a:pt x="48" y="25"/>
                      <a:pt x="50" y="25"/>
                      <a:pt x="53" y="25"/>
                    </a:cubicBezTo>
                    <a:cubicBezTo>
                      <a:pt x="53" y="25"/>
                      <a:pt x="54" y="25"/>
                      <a:pt x="55" y="25"/>
                    </a:cubicBezTo>
                    <a:cubicBezTo>
                      <a:pt x="56" y="25"/>
                      <a:pt x="58" y="25"/>
                      <a:pt x="58" y="27"/>
                    </a:cubicBezTo>
                    <a:cubicBezTo>
                      <a:pt x="58" y="30"/>
                      <a:pt x="58" y="33"/>
                      <a:pt x="58" y="36"/>
                    </a:cubicBezTo>
                    <a:cubicBezTo>
                      <a:pt x="58" y="37"/>
                      <a:pt x="57" y="38"/>
                      <a:pt x="57" y="39"/>
                    </a:cubicBezTo>
                    <a:cubicBezTo>
                      <a:pt x="57" y="39"/>
                      <a:pt x="58" y="40"/>
                      <a:pt x="57" y="40"/>
                    </a:cubicBezTo>
                    <a:cubicBezTo>
                      <a:pt x="57" y="41"/>
                      <a:pt x="57" y="42"/>
                      <a:pt x="57" y="44"/>
                    </a:cubicBezTo>
                    <a:cubicBezTo>
                      <a:pt x="57" y="44"/>
                      <a:pt x="57" y="45"/>
                      <a:pt x="57" y="46"/>
                    </a:cubicBezTo>
                    <a:cubicBezTo>
                      <a:pt x="57" y="48"/>
                      <a:pt x="56" y="50"/>
                      <a:pt x="56" y="52"/>
                    </a:cubicBezTo>
                    <a:cubicBezTo>
                      <a:pt x="55" y="56"/>
                      <a:pt x="55" y="59"/>
                      <a:pt x="54" y="63"/>
                    </a:cubicBezTo>
                    <a:cubicBezTo>
                      <a:pt x="54" y="64"/>
                      <a:pt x="54" y="64"/>
                      <a:pt x="53" y="65"/>
                    </a:cubicBezTo>
                    <a:cubicBezTo>
                      <a:pt x="52" y="65"/>
                      <a:pt x="53" y="66"/>
                      <a:pt x="52" y="67"/>
                    </a:cubicBezTo>
                    <a:cubicBezTo>
                      <a:pt x="52" y="68"/>
                      <a:pt x="53" y="68"/>
                      <a:pt x="53" y="68"/>
                    </a:cubicBezTo>
                    <a:cubicBezTo>
                      <a:pt x="55" y="69"/>
                      <a:pt x="56" y="71"/>
                      <a:pt x="58" y="72"/>
                    </a:cubicBezTo>
                    <a:cubicBezTo>
                      <a:pt x="59" y="73"/>
                      <a:pt x="61" y="73"/>
                      <a:pt x="62" y="74"/>
                    </a:cubicBezTo>
                    <a:cubicBezTo>
                      <a:pt x="63" y="75"/>
                      <a:pt x="64" y="75"/>
                      <a:pt x="65" y="76"/>
                    </a:cubicBezTo>
                    <a:cubicBezTo>
                      <a:pt x="65" y="76"/>
                      <a:pt x="66" y="76"/>
                      <a:pt x="66" y="77"/>
                    </a:cubicBezTo>
                    <a:cubicBezTo>
                      <a:pt x="66" y="78"/>
                      <a:pt x="65" y="79"/>
                      <a:pt x="64" y="80"/>
                    </a:cubicBezTo>
                    <a:cubicBezTo>
                      <a:pt x="64" y="80"/>
                      <a:pt x="63" y="80"/>
                      <a:pt x="63" y="80"/>
                    </a:cubicBezTo>
                    <a:cubicBezTo>
                      <a:pt x="63" y="80"/>
                      <a:pt x="62" y="79"/>
                      <a:pt x="62" y="79"/>
                    </a:cubicBezTo>
                    <a:cubicBezTo>
                      <a:pt x="61" y="77"/>
                      <a:pt x="60" y="76"/>
                      <a:pt x="59" y="76"/>
                    </a:cubicBezTo>
                    <a:cubicBezTo>
                      <a:pt x="54" y="72"/>
                      <a:pt x="49" y="69"/>
                      <a:pt x="44" y="66"/>
                    </a:cubicBezTo>
                    <a:cubicBezTo>
                      <a:pt x="43" y="65"/>
                      <a:pt x="42" y="64"/>
                      <a:pt x="42" y="64"/>
                    </a:cubicBezTo>
                    <a:cubicBezTo>
                      <a:pt x="41" y="63"/>
                      <a:pt x="40" y="63"/>
                      <a:pt x="40" y="64"/>
                    </a:cubicBezTo>
                    <a:cubicBezTo>
                      <a:pt x="40" y="65"/>
                      <a:pt x="39" y="65"/>
                      <a:pt x="39" y="66"/>
                    </a:cubicBezTo>
                    <a:cubicBezTo>
                      <a:pt x="38" y="69"/>
                      <a:pt x="35" y="72"/>
                      <a:pt x="33" y="75"/>
                    </a:cubicBezTo>
                    <a:cubicBezTo>
                      <a:pt x="32" y="76"/>
                      <a:pt x="31" y="76"/>
                      <a:pt x="30" y="77"/>
                    </a:cubicBezTo>
                    <a:cubicBezTo>
                      <a:pt x="28" y="79"/>
                      <a:pt x="24" y="77"/>
                      <a:pt x="24" y="74"/>
                    </a:cubicBezTo>
                    <a:cubicBezTo>
                      <a:pt x="24" y="74"/>
                      <a:pt x="24" y="74"/>
                      <a:pt x="24" y="74"/>
                    </a:cubicBezTo>
                    <a:cubicBezTo>
                      <a:pt x="25" y="74"/>
                      <a:pt x="25" y="74"/>
                      <a:pt x="26" y="74"/>
                    </a:cubicBezTo>
                    <a:cubicBezTo>
                      <a:pt x="27" y="75"/>
                      <a:pt x="27" y="75"/>
                      <a:pt x="28" y="74"/>
                    </a:cubicBezTo>
                    <a:cubicBezTo>
                      <a:pt x="30" y="72"/>
                      <a:pt x="32" y="70"/>
                      <a:pt x="33" y="68"/>
                    </a:cubicBezTo>
                    <a:cubicBezTo>
                      <a:pt x="37" y="63"/>
                      <a:pt x="40" y="57"/>
                      <a:pt x="41" y="51"/>
                    </a:cubicBezTo>
                    <a:cubicBezTo>
                      <a:pt x="42" y="50"/>
                      <a:pt x="42" y="48"/>
                      <a:pt x="42" y="47"/>
                    </a:cubicBezTo>
                    <a:cubicBezTo>
                      <a:pt x="42" y="46"/>
                      <a:pt x="42" y="46"/>
                      <a:pt x="42" y="46"/>
                    </a:cubicBezTo>
                    <a:cubicBezTo>
                      <a:pt x="42" y="45"/>
                      <a:pt x="42" y="44"/>
                      <a:pt x="43" y="44"/>
                    </a:cubicBezTo>
                    <a:cubicBezTo>
                      <a:pt x="43" y="43"/>
                      <a:pt x="43" y="41"/>
                      <a:pt x="43" y="40"/>
                    </a:cubicBezTo>
                    <a:cubicBezTo>
                      <a:pt x="43" y="39"/>
                      <a:pt x="43" y="39"/>
                      <a:pt x="43" y="39"/>
                    </a:cubicBezTo>
                    <a:cubicBezTo>
                      <a:pt x="43" y="38"/>
                      <a:pt x="43" y="38"/>
                      <a:pt x="44" y="38"/>
                    </a:cubicBezTo>
                    <a:cubicBezTo>
                      <a:pt x="44" y="37"/>
                      <a:pt x="45" y="37"/>
                      <a:pt x="45" y="38"/>
                    </a:cubicBezTo>
                    <a:cubicBezTo>
                      <a:pt x="46" y="38"/>
                      <a:pt x="47" y="39"/>
                      <a:pt x="47" y="40"/>
                    </a:cubicBezTo>
                    <a:cubicBezTo>
                      <a:pt x="47" y="42"/>
                      <a:pt x="47" y="43"/>
                      <a:pt x="47" y="44"/>
                    </a:cubicBezTo>
                    <a:cubicBezTo>
                      <a:pt x="47" y="44"/>
                      <a:pt x="47" y="45"/>
                      <a:pt x="47" y="45"/>
                    </a:cubicBezTo>
                    <a:cubicBezTo>
                      <a:pt x="47" y="46"/>
                      <a:pt x="47" y="46"/>
                      <a:pt x="47" y="46"/>
                    </a:cubicBezTo>
                    <a:cubicBezTo>
                      <a:pt x="46" y="48"/>
                      <a:pt x="46" y="49"/>
                      <a:pt x="46" y="51"/>
                    </a:cubicBezTo>
                    <a:cubicBezTo>
                      <a:pt x="45" y="54"/>
                      <a:pt x="43" y="57"/>
                      <a:pt x="42" y="60"/>
                    </a:cubicBezTo>
                    <a:cubicBezTo>
                      <a:pt x="42" y="61"/>
                      <a:pt x="42" y="62"/>
                      <a:pt x="43" y="62"/>
                    </a:cubicBezTo>
                    <a:cubicBezTo>
                      <a:pt x="44" y="62"/>
                      <a:pt x="45" y="62"/>
                      <a:pt x="45" y="63"/>
                    </a:cubicBezTo>
                    <a:cubicBezTo>
                      <a:pt x="47" y="64"/>
                      <a:pt x="48" y="64"/>
                      <a:pt x="49" y="65"/>
                    </a:cubicBezTo>
                    <a:cubicBezTo>
                      <a:pt x="49" y="66"/>
                      <a:pt x="50" y="66"/>
                      <a:pt x="50" y="65"/>
                    </a:cubicBezTo>
                    <a:cubicBezTo>
                      <a:pt x="50" y="65"/>
                      <a:pt x="50" y="65"/>
                      <a:pt x="50" y="65"/>
                    </a:cubicBezTo>
                    <a:cubicBezTo>
                      <a:pt x="50" y="62"/>
                      <a:pt x="48" y="60"/>
                      <a:pt x="48" y="58"/>
                    </a:cubicBezTo>
                    <a:cubicBezTo>
                      <a:pt x="48" y="57"/>
                      <a:pt x="47" y="57"/>
                      <a:pt x="47" y="56"/>
                    </a:cubicBezTo>
                    <a:cubicBezTo>
                      <a:pt x="47" y="55"/>
                      <a:pt x="48" y="55"/>
                      <a:pt x="48" y="55"/>
                    </a:cubicBezTo>
                    <a:cubicBezTo>
                      <a:pt x="49" y="56"/>
                      <a:pt x="50" y="57"/>
                      <a:pt x="50" y="58"/>
                    </a:cubicBezTo>
                    <a:cubicBezTo>
                      <a:pt x="50" y="58"/>
                      <a:pt x="51" y="58"/>
                      <a:pt x="51" y="58"/>
                    </a:cubicBezTo>
                    <a:cubicBezTo>
                      <a:pt x="51" y="58"/>
                      <a:pt x="51" y="58"/>
                      <a:pt x="51" y="58"/>
                    </a:cubicBezTo>
                    <a:cubicBezTo>
                      <a:pt x="52" y="55"/>
                      <a:pt x="52" y="53"/>
                      <a:pt x="52" y="51"/>
                    </a:cubicBezTo>
                    <a:cubicBezTo>
                      <a:pt x="53" y="48"/>
                      <a:pt x="53" y="46"/>
                      <a:pt x="53" y="44"/>
                    </a:cubicBezTo>
                    <a:cubicBezTo>
                      <a:pt x="54" y="43"/>
                      <a:pt x="54" y="42"/>
                      <a:pt x="54" y="41"/>
                    </a:cubicBezTo>
                    <a:cubicBezTo>
                      <a:pt x="54" y="41"/>
                      <a:pt x="54" y="40"/>
                      <a:pt x="54" y="40"/>
                    </a:cubicBezTo>
                    <a:cubicBezTo>
                      <a:pt x="54" y="39"/>
                      <a:pt x="54" y="38"/>
                      <a:pt x="54" y="38"/>
                    </a:cubicBezTo>
                    <a:cubicBezTo>
                      <a:pt x="54" y="35"/>
                      <a:pt x="54" y="32"/>
                      <a:pt x="54" y="29"/>
                    </a:cubicBezTo>
                    <a:cubicBezTo>
                      <a:pt x="54" y="29"/>
                      <a:pt x="53" y="29"/>
                      <a:pt x="53" y="29"/>
                    </a:cubicBezTo>
                    <a:cubicBezTo>
                      <a:pt x="52" y="29"/>
                      <a:pt x="51" y="29"/>
                      <a:pt x="51" y="29"/>
                    </a:cubicBezTo>
                    <a:cubicBezTo>
                      <a:pt x="48" y="29"/>
                      <a:pt x="46" y="30"/>
                      <a:pt x="44" y="31"/>
                    </a:cubicBezTo>
                    <a:cubicBezTo>
                      <a:pt x="41" y="32"/>
                      <a:pt x="39" y="34"/>
                      <a:pt x="36" y="36"/>
                    </a:cubicBezTo>
                    <a:cubicBezTo>
                      <a:pt x="35" y="36"/>
                      <a:pt x="35" y="37"/>
                      <a:pt x="35" y="37"/>
                    </a:cubicBezTo>
                    <a:cubicBezTo>
                      <a:pt x="35" y="38"/>
                      <a:pt x="35" y="38"/>
                      <a:pt x="35" y="39"/>
                    </a:cubicBezTo>
                    <a:cubicBezTo>
                      <a:pt x="36" y="41"/>
                      <a:pt x="36" y="43"/>
                      <a:pt x="35" y="45"/>
                    </a:cubicBezTo>
                    <a:cubicBezTo>
                      <a:pt x="35" y="46"/>
                      <a:pt x="35" y="47"/>
                      <a:pt x="35" y="48"/>
                    </a:cubicBezTo>
                    <a:cubicBezTo>
                      <a:pt x="35" y="49"/>
                      <a:pt x="35" y="49"/>
                      <a:pt x="35" y="50"/>
                    </a:cubicBezTo>
                    <a:cubicBezTo>
                      <a:pt x="35" y="51"/>
                      <a:pt x="35" y="52"/>
                      <a:pt x="35" y="52"/>
                    </a:cubicBezTo>
                    <a:cubicBezTo>
                      <a:pt x="35" y="53"/>
                      <a:pt x="35" y="53"/>
                      <a:pt x="35" y="54"/>
                    </a:cubicBezTo>
                    <a:cubicBezTo>
                      <a:pt x="35" y="54"/>
                      <a:pt x="35" y="55"/>
                      <a:pt x="35" y="55"/>
                    </a:cubicBezTo>
                    <a:cubicBezTo>
                      <a:pt x="35" y="56"/>
                      <a:pt x="35" y="56"/>
                      <a:pt x="35" y="57"/>
                    </a:cubicBezTo>
                    <a:cubicBezTo>
                      <a:pt x="35" y="57"/>
                      <a:pt x="35" y="57"/>
                      <a:pt x="35" y="58"/>
                    </a:cubicBezTo>
                    <a:cubicBezTo>
                      <a:pt x="34" y="58"/>
                      <a:pt x="35" y="59"/>
                      <a:pt x="35" y="59"/>
                    </a:cubicBezTo>
                    <a:cubicBezTo>
                      <a:pt x="34" y="60"/>
                      <a:pt x="34" y="61"/>
                      <a:pt x="34" y="61"/>
                    </a:cubicBezTo>
                    <a:cubicBezTo>
                      <a:pt x="34" y="63"/>
                      <a:pt x="33" y="64"/>
                      <a:pt x="32" y="64"/>
                    </a:cubicBezTo>
                    <a:cubicBezTo>
                      <a:pt x="32" y="64"/>
                      <a:pt x="31" y="65"/>
                      <a:pt x="31" y="64"/>
                    </a:cubicBezTo>
                    <a:cubicBezTo>
                      <a:pt x="29" y="64"/>
                      <a:pt x="30" y="63"/>
                      <a:pt x="30" y="62"/>
                    </a:cubicBezTo>
                    <a:cubicBezTo>
                      <a:pt x="30" y="61"/>
                      <a:pt x="30" y="60"/>
                      <a:pt x="30" y="59"/>
                    </a:cubicBezTo>
                    <a:cubicBezTo>
                      <a:pt x="30" y="58"/>
                      <a:pt x="30" y="57"/>
                      <a:pt x="30" y="57"/>
                    </a:cubicBezTo>
                    <a:cubicBezTo>
                      <a:pt x="30" y="56"/>
                      <a:pt x="30" y="55"/>
                      <a:pt x="30" y="55"/>
                    </a:cubicBezTo>
                    <a:cubicBezTo>
                      <a:pt x="30" y="54"/>
                      <a:pt x="30" y="54"/>
                      <a:pt x="30" y="53"/>
                    </a:cubicBezTo>
                    <a:cubicBezTo>
                      <a:pt x="31" y="53"/>
                      <a:pt x="30" y="52"/>
                      <a:pt x="30" y="52"/>
                    </a:cubicBezTo>
                    <a:cubicBezTo>
                      <a:pt x="30" y="51"/>
                      <a:pt x="30" y="50"/>
                      <a:pt x="30" y="50"/>
                    </a:cubicBezTo>
                    <a:cubicBezTo>
                      <a:pt x="31" y="49"/>
                      <a:pt x="30" y="48"/>
                      <a:pt x="31" y="48"/>
                    </a:cubicBezTo>
                    <a:cubicBezTo>
                      <a:pt x="31" y="46"/>
                      <a:pt x="31" y="44"/>
                      <a:pt x="31" y="42"/>
                    </a:cubicBezTo>
                    <a:cubicBezTo>
                      <a:pt x="31" y="41"/>
                      <a:pt x="31" y="39"/>
                      <a:pt x="31" y="38"/>
                    </a:cubicBezTo>
                    <a:cubicBezTo>
                      <a:pt x="30" y="35"/>
                      <a:pt x="30" y="32"/>
                      <a:pt x="28" y="29"/>
                    </a:cubicBezTo>
                    <a:cubicBezTo>
                      <a:pt x="27" y="29"/>
                      <a:pt x="27" y="28"/>
                      <a:pt x="27" y="27"/>
                    </a:cubicBezTo>
                    <a:cubicBezTo>
                      <a:pt x="27" y="26"/>
                      <a:pt x="28" y="26"/>
                      <a:pt x="28" y="26"/>
                    </a:cubicBezTo>
                    <a:cubicBezTo>
                      <a:pt x="29" y="25"/>
                      <a:pt x="30" y="26"/>
                      <a:pt x="31" y="26"/>
                    </a:cubicBezTo>
                    <a:cubicBezTo>
                      <a:pt x="32" y="27"/>
                      <a:pt x="32" y="28"/>
                      <a:pt x="33" y="29"/>
                    </a:cubicBezTo>
                    <a:cubicBezTo>
                      <a:pt x="33" y="30"/>
                      <a:pt x="33" y="31"/>
                      <a:pt x="34" y="32"/>
                    </a:cubicBezTo>
                    <a:cubicBezTo>
                      <a:pt x="35" y="29"/>
                      <a:pt x="36" y="26"/>
                      <a:pt x="36" y="24"/>
                    </a:cubicBezTo>
                    <a:cubicBezTo>
                      <a:pt x="37" y="23"/>
                      <a:pt x="36" y="23"/>
                      <a:pt x="36" y="22"/>
                    </a:cubicBezTo>
                    <a:cubicBezTo>
                      <a:pt x="37" y="21"/>
                      <a:pt x="37" y="21"/>
                      <a:pt x="35" y="21"/>
                    </a:cubicBezTo>
                    <a:cubicBezTo>
                      <a:pt x="30" y="22"/>
                      <a:pt x="25" y="23"/>
                      <a:pt x="20" y="24"/>
                    </a:cubicBezTo>
                    <a:cubicBezTo>
                      <a:pt x="19" y="24"/>
                      <a:pt x="18" y="24"/>
                      <a:pt x="16" y="24"/>
                    </a:cubicBezTo>
                    <a:cubicBezTo>
                      <a:pt x="16" y="24"/>
                      <a:pt x="16" y="24"/>
                      <a:pt x="15" y="24"/>
                    </a:cubicBezTo>
                    <a:cubicBezTo>
                      <a:pt x="14" y="24"/>
                      <a:pt x="13" y="25"/>
                      <a:pt x="13" y="26"/>
                    </a:cubicBezTo>
                    <a:cubicBezTo>
                      <a:pt x="13" y="28"/>
                      <a:pt x="13" y="30"/>
                      <a:pt x="13" y="32"/>
                    </a:cubicBezTo>
                    <a:cubicBezTo>
                      <a:pt x="12" y="33"/>
                      <a:pt x="13" y="33"/>
                      <a:pt x="12" y="34"/>
                    </a:cubicBezTo>
                    <a:cubicBezTo>
                      <a:pt x="12" y="34"/>
                      <a:pt x="12" y="34"/>
                      <a:pt x="12" y="35"/>
                    </a:cubicBezTo>
                    <a:cubicBezTo>
                      <a:pt x="12" y="35"/>
                      <a:pt x="12" y="36"/>
                      <a:pt x="12" y="36"/>
                    </a:cubicBezTo>
                    <a:cubicBezTo>
                      <a:pt x="12" y="36"/>
                      <a:pt x="12" y="37"/>
                      <a:pt x="12" y="37"/>
                    </a:cubicBezTo>
                    <a:cubicBezTo>
                      <a:pt x="12" y="38"/>
                      <a:pt x="12" y="38"/>
                      <a:pt x="12" y="39"/>
                    </a:cubicBezTo>
                    <a:cubicBezTo>
                      <a:pt x="12" y="39"/>
                      <a:pt x="12" y="40"/>
                      <a:pt x="12" y="40"/>
                    </a:cubicBezTo>
                    <a:cubicBezTo>
                      <a:pt x="12" y="40"/>
                      <a:pt x="12" y="41"/>
                      <a:pt x="12" y="41"/>
                    </a:cubicBezTo>
                    <a:cubicBezTo>
                      <a:pt x="12" y="42"/>
                      <a:pt x="12" y="42"/>
                      <a:pt x="12" y="42"/>
                    </a:cubicBezTo>
                    <a:cubicBezTo>
                      <a:pt x="11" y="43"/>
                      <a:pt x="12" y="43"/>
                      <a:pt x="12" y="44"/>
                    </a:cubicBezTo>
                    <a:cubicBezTo>
                      <a:pt x="12" y="44"/>
                      <a:pt x="12" y="44"/>
                      <a:pt x="11" y="45"/>
                    </a:cubicBezTo>
                    <a:cubicBezTo>
                      <a:pt x="11" y="45"/>
                      <a:pt x="11" y="45"/>
                      <a:pt x="11" y="46"/>
                    </a:cubicBezTo>
                    <a:cubicBezTo>
                      <a:pt x="11" y="46"/>
                      <a:pt x="11" y="47"/>
                      <a:pt x="11" y="47"/>
                    </a:cubicBezTo>
                    <a:cubicBezTo>
                      <a:pt x="11" y="47"/>
                      <a:pt x="11" y="48"/>
                      <a:pt x="11" y="48"/>
                    </a:cubicBezTo>
                    <a:cubicBezTo>
                      <a:pt x="11" y="48"/>
                      <a:pt x="11" y="49"/>
                      <a:pt x="11" y="49"/>
                    </a:cubicBezTo>
                    <a:cubicBezTo>
                      <a:pt x="11" y="49"/>
                      <a:pt x="11" y="50"/>
                      <a:pt x="11" y="50"/>
                    </a:cubicBezTo>
                    <a:cubicBezTo>
                      <a:pt x="11" y="51"/>
                      <a:pt x="11" y="51"/>
                      <a:pt x="11" y="51"/>
                    </a:cubicBezTo>
                    <a:cubicBezTo>
                      <a:pt x="11" y="52"/>
                      <a:pt x="11" y="52"/>
                      <a:pt x="11" y="53"/>
                    </a:cubicBezTo>
                    <a:cubicBezTo>
                      <a:pt x="10" y="57"/>
                      <a:pt x="9" y="61"/>
                      <a:pt x="8" y="66"/>
                    </a:cubicBezTo>
                    <a:cubicBezTo>
                      <a:pt x="8" y="68"/>
                      <a:pt x="7" y="70"/>
                      <a:pt x="7" y="73"/>
                    </a:cubicBezTo>
                    <a:cubicBezTo>
                      <a:pt x="6" y="75"/>
                      <a:pt x="5" y="77"/>
                      <a:pt x="3" y="79"/>
                    </a:cubicBezTo>
                    <a:cubicBezTo>
                      <a:pt x="2" y="79"/>
                      <a:pt x="2" y="79"/>
                      <a:pt x="2" y="79"/>
                    </a:cubicBezTo>
                    <a:cubicBezTo>
                      <a:pt x="1" y="78"/>
                      <a:pt x="0" y="77"/>
                      <a:pt x="0" y="75"/>
                    </a:cubicBezTo>
                    <a:cubicBezTo>
                      <a:pt x="0" y="74"/>
                      <a:pt x="1" y="73"/>
                      <a:pt x="1" y="72"/>
                    </a:cubicBezTo>
                    <a:cubicBezTo>
                      <a:pt x="2" y="72"/>
                      <a:pt x="2" y="71"/>
                      <a:pt x="2" y="71"/>
                    </a:cubicBezTo>
                    <a:cubicBezTo>
                      <a:pt x="2" y="70"/>
                      <a:pt x="2" y="70"/>
                      <a:pt x="3" y="70"/>
                    </a:cubicBezTo>
                    <a:cubicBezTo>
                      <a:pt x="3" y="70"/>
                      <a:pt x="3" y="71"/>
                      <a:pt x="3" y="71"/>
                    </a:cubicBezTo>
                    <a:cubicBezTo>
                      <a:pt x="3" y="71"/>
                      <a:pt x="4" y="71"/>
                      <a:pt x="4" y="71"/>
                    </a:cubicBezTo>
                    <a:cubicBezTo>
                      <a:pt x="5" y="70"/>
                      <a:pt x="4" y="68"/>
                      <a:pt x="5" y="67"/>
                    </a:cubicBezTo>
                    <a:cubicBezTo>
                      <a:pt x="5" y="64"/>
                      <a:pt x="6" y="61"/>
                      <a:pt x="6" y="59"/>
                    </a:cubicBezTo>
                    <a:cubicBezTo>
                      <a:pt x="6" y="57"/>
                      <a:pt x="7" y="56"/>
                      <a:pt x="7" y="55"/>
                    </a:cubicBezTo>
                    <a:cubicBezTo>
                      <a:pt x="7" y="54"/>
                      <a:pt x="7" y="54"/>
                      <a:pt x="7" y="53"/>
                    </a:cubicBezTo>
                    <a:cubicBezTo>
                      <a:pt x="7" y="52"/>
                      <a:pt x="7" y="51"/>
                      <a:pt x="7" y="50"/>
                    </a:cubicBezTo>
                    <a:cubicBezTo>
                      <a:pt x="8" y="50"/>
                      <a:pt x="7" y="49"/>
                      <a:pt x="8" y="49"/>
                    </a:cubicBezTo>
                    <a:cubicBezTo>
                      <a:pt x="8" y="49"/>
                      <a:pt x="8" y="48"/>
                      <a:pt x="8" y="48"/>
                    </a:cubicBezTo>
                    <a:cubicBezTo>
                      <a:pt x="8" y="47"/>
                      <a:pt x="8" y="47"/>
                      <a:pt x="8" y="47"/>
                    </a:cubicBezTo>
                    <a:cubicBezTo>
                      <a:pt x="8" y="46"/>
                      <a:pt x="8" y="46"/>
                      <a:pt x="8" y="45"/>
                    </a:cubicBezTo>
                    <a:cubicBezTo>
                      <a:pt x="8" y="45"/>
                      <a:pt x="8" y="44"/>
                      <a:pt x="8" y="44"/>
                    </a:cubicBezTo>
                    <a:cubicBezTo>
                      <a:pt x="8" y="43"/>
                      <a:pt x="8" y="43"/>
                      <a:pt x="8" y="43"/>
                    </a:cubicBezTo>
                    <a:cubicBezTo>
                      <a:pt x="8" y="42"/>
                      <a:pt x="8" y="42"/>
                      <a:pt x="8" y="41"/>
                    </a:cubicBezTo>
                    <a:cubicBezTo>
                      <a:pt x="8" y="41"/>
                      <a:pt x="8" y="40"/>
                      <a:pt x="8" y="40"/>
                    </a:cubicBezTo>
                    <a:cubicBezTo>
                      <a:pt x="9" y="39"/>
                      <a:pt x="8" y="39"/>
                      <a:pt x="9" y="39"/>
                    </a:cubicBezTo>
                    <a:cubicBezTo>
                      <a:pt x="9" y="38"/>
                      <a:pt x="9" y="38"/>
                      <a:pt x="9" y="37"/>
                    </a:cubicBezTo>
                    <a:cubicBezTo>
                      <a:pt x="9" y="37"/>
                      <a:pt x="9" y="36"/>
                      <a:pt x="9" y="36"/>
                    </a:cubicBezTo>
                    <a:cubicBezTo>
                      <a:pt x="9" y="36"/>
                      <a:pt x="9" y="35"/>
                      <a:pt x="9" y="35"/>
                    </a:cubicBezTo>
                    <a:cubicBezTo>
                      <a:pt x="9" y="34"/>
                      <a:pt x="9" y="34"/>
                      <a:pt x="9" y="33"/>
                    </a:cubicBezTo>
                    <a:cubicBezTo>
                      <a:pt x="9" y="33"/>
                      <a:pt x="9" y="32"/>
                      <a:pt x="9" y="32"/>
                    </a:cubicBezTo>
                    <a:cubicBezTo>
                      <a:pt x="9" y="32"/>
                      <a:pt x="9" y="31"/>
                      <a:pt x="9" y="31"/>
                    </a:cubicBezTo>
                    <a:cubicBezTo>
                      <a:pt x="9" y="30"/>
                      <a:pt x="9" y="30"/>
                      <a:pt x="9" y="30"/>
                    </a:cubicBezTo>
                    <a:cubicBezTo>
                      <a:pt x="10" y="29"/>
                      <a:pt x="9" y="29"/>
                      <a:pt x="9" y="28"/>
                    </a:cubicBezTo>
                    <a:cubicBezTo>
                      <a:pt x="9" y="28"/>
                      <a:pt x="9" y="27"/>
                      <a:pt x="10" y="27"/>
                    </a:cubicBezTo>
                    <a:cubicBezTo>
                      <a:pt x="10" y="26"/>
                      <a:pt x="9" y="26"/>
                      <a:pt x="10" y="26"/>
                    </a:cubicBezTo>
                    <a:cubicBezTo>
                      <a:pt x="10" y="25"/>
                      <a:pt x="10" y="25"/>
                      <a:pt x="10" y="24"/>
                    </a:cubicBezTo>
                    <a:cubicBezTo>
                      <a:pt x="10" y="24"/>
                      <a:pt x="10" y="23"/>
                      <a:pt x="10" y="23"/>
                    </a:cubicBezTo>
                    <a:cubicBezTo>
                      <a:pt x="10" y="22"/>
                      <a:pt x="10" y="21"/>
                      <a:pt x="10" y="21"/>
                    </a:cubicBezTo>
                    <a:cubicBezTo>
                      <a:pt x="10" y="20"/>
                      <a:pt x="10" y="19"/>
                      <a:pt x="10" y="17"/>
                    </a:cubicBezTo>
                    <a:cubicBezTo>
                      <a:pt x="10" y="15"/>
                      <a:pt x="11" y="13"/>
                      <a:pt x="10" y="10"/>
                    </a:cubicBezTo>
                    <a:cubicBezTo>
                      <a:pt x="10" y="10"/>
                      <a:pt x="10" y="9"/>
                      <a:pt x="10" y="9"/>
                    </a:cubicBezTo>
                    <a:cubicBezTo>
                      <a:pt x="10" y="9"/>
                      <a:pt x="10" y="8"/>
                      <a:pt x="10" y="8"/>
                    </a:cubicBezTo>
                    <a:cubicBezTo>
                      <a:pt x="10" y="5"/>
                      <a:pt x="10" y="3"/>
                      <a:pt x="10" y="1"/>
                    </a:cubicBezTo>
                    <a:cubicBezTo>
                      <a:pt x="12" y="0"/>
                      <a:pt x="16" y="1"/>
                      <a:pt x="15" y="4"/>
                    </a:cubicBezTo>
                    <a:cubicBezTo>
                      <a:pt x="15" y="5"/>
                      <a:pt x="15" y="6"/>
                      <a:pt x="15" y="7"/>
                    </a:cubicBezTo>
                    <a:cubicBezTo>
                      <a:pt x="14" y="8"/>
                      <a:pt x="14" y="9"/>
                      <a:pt x="14" y="9"/>
                    </a:cubicBezTo>
                    <a:cubicBezTo>
                      <a:pt x="14" y="10"/>
                      <a:pt x="14" y="10"/>
                      <a:pt x="14" y="11"/>
                    </a:cubicBezTo>
                    <a:cubicBezTo>
                      <a:pt x="14" y="13"/>
                      <a:pt x="14" y="15"/>
                      <a:pt x="14" y="17"/>
                    </a:cubicBezTo>
                    <a:cubicBezTo>
                      <a:pt x="14" y="18"/>
                      <a:pt x="14" y="19"/>
                      <a:pt x="14" y="19"/>
                    </a:cubicBezTo>
                    <a:cubicBezTo>
                      <a:pt x="14" y="20"/>
                      <a:pt x="14" y="21"/>
                      <a:pt x="16" y="21"/>
                    </a:cubicBezTo>
                    <a:cubicBezTo>
                      <a:pt x="19" y="20"/>
                      <a:pt x="23" y="20"/>
                      <a:pt x="26" y="19"/>
                    </a:cubicBezTo>
                    <a:cubicBezTo>
                      <a:pt x="28" y="19"/>
                      <a:pt x="31" y="18"/>
                      <a:pt x="33" y="18"/>
                    </a:cubicBezTo>
                    <a:cubicBezTo>
                      <a:pt x="34" y="18"/>
                      <a:pt x="36" y="18"/>
                      <a:pt x="37" y="17"/>
                    </a:cubicBezTo>
                    <a:cubicBezTo>
                      <a:pt x="37" y="15"/>
                      <a:pt x="37" y="14"/>
                      <a:pt x="37" y="12"/>
                    </a:cubicBezTo>
                    <a:cubicBezTo>
                      <a:pt x="37" y="10"/>
                      <a:pt x="36" y="8"/>
                      <a:pt x="35" y="6"/>
                    </a:cubicBezTo>
                    <a:cubicBezTo>
                      <a:pt x="35" y="5"/>
                      <a:pt x="35" y="4"/>
                      <a:pt x="35" y="3"/>
                    </a:cubicBezTo>
                    <a:cubicBezTo>
                      <a:pt x="34" y="3"/>
                      <a:pt x="34" y="2"/>
                      <a:pt x="35" y="2"/>
                    </a:cubicBezTo>
                    <a:cubicBezTo>
                      <a:pt x="36" y="2"/>
                      <a:pt x="37" y="2"/>
                      <a:pt x="38" y="2"/>
                    </a:cubicBezTo>
                    <a:cubicBezTo>
                      <a:pt x="39" y="3"/>
                      <a:pt x="39" y="5"/>
                      <a:pt x="40" y="6"/>
                    </a:cubicBezTo>
                    <a:cubicBezTo>
                      <a:pt x="40" y="6"/>
                      <a:pt x="40" y="7"/>
                      <a:pt x="40" y="7"/>
                    </a:cubicBezTo>
                    <a:cubicBezTo>
                      <a:pt x="41" y="8"/>
                      <a:pt x="40" y="8"/>
                      <a:pt x="41" y="8"/>
                    </a:cubicBezTo>
                    <a:cubicBezTo>
                      <a:pt x="41" y="10"/>
                      <a:pt x="41" y="12"/>
                      <a:pt x="41" y="14"/>
                    </a:cubicBezTo>
                    <a:cubicBezTo>
                      <a:pt x="41" y="14"/>
                      <a:pt x="41" y="14"/>
                      <a:pt x="41" y="15"/>
                    </a:cubicBezTo>
                    <a:cubicBezTo>
                      <a:pt x="41" y="15"/>
                      <a:pt x="41" y="16"/>
                      <a:pt x="42" y="15"/>
                    </a:cubicBezTo>
                    <a:cubicBezTo>
                      <a:pt x="45" y="14"/>
                      <a:pt x="49" y="14"/>
                      <a:pt x="53" y="13"/>
                    </a:cubicBezTo>
                    <a:cubicBezTo>
                      <a:pt x="54" y="13"/>
                      <a:pt x="56" y="13"/>
                      <a:pt x="57" y="13"/>
                    </a:cubicBezTo>
                    <a:cubicBezTo>
                      <a:pt x="57" y="12"/>
                      <a:pt x="58" y="13"/>
                      <a:pt x="59" y="13"/>
                    </a:cubicBezTo>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71" name="Freeform 17"/>
              <p:cNvSpPr/>
              <p:nvPr/>
            </p:nvSpPr>
            <p:spPr bwMode="auto">
              <a:xfrm>
                <a:off x="2693" y="858"/>
                <a:ext cx="121" cy="185"/>
              </a:xfrm>
              <a:custGeom>
                <a:avLst/>
                <a:gdLst>
                  <a:gd name="T0" fmla="*/ 33 w 51"/>
                  <a:gd name="T1" fmla="*/ 17 h 78"/>
                  <a:gd name="T2" fmla="*/ 37 w 51"/>
                  <a:gd name="T3" fmla="*/ 11 h 78"/>
                  <a:gd name="T4" fmla="*/ 37 w 51"/>
                  <a:gd name="T5" fmla="*/ 2 h 78"/>
                  <a:gd name="T6" fmla="*/ 41 w 51"/>
                  <a:gd name="T7" fmla="*/ 2 h 78"/>
                  <a:gd name="T8" fmla="*/ 41 w 51"/>
                  <a:gd name="T9" fmla="*/ 7 h 78"/>
                  <a:gd name="T10" fmla="*/ 40 w 51"/>
                  <a:gd name="T11" fmla="*/ 15 h 78"/>
                  <a:gd name="T12" fmla="*/ 46 w 51"/>
                  <a:gd name="T13" fmla="*/ 15 h 78"/>
                  <a:gd name="T14" fmla="*/ 51 w 51"/>
                  <a:gd name="T15" fmla="*/ 20 h 78"/>
                  <a:gd name="T16" fmla="*/ 39 w 51"/>
                  <a:gd name="T17" fmla="*/ 54 h 78"/>
                  <a:gd name="T18" fmla="*/ 30 w 51"/>
                  <a:gd name="T19" fmla="*/ 66 h 78"/>
                  <a:gd name="T20" fmla="*/ 29 w 51"/>
                  <a:gd name="T21" fmla="*/ 61 h 78"/>
                  <a:gd name="T22" fmla="*/ 28 w 51"/>
                  <a:gd name="T23" fmla="*/ 54 h 78"/>
                  <a:gd name="T24" fmla="*/ 29 w 51"/>
                  <a:gd name="T25" fmla="*/ 51 h 78"/>
                  <a:gd name="T26" fmla="*/ 30 w 51"/>
                  <a:gd name="T27" fmla="*/ 45 h 78"/>
                  <a:gd name="T28" fmla="*/ 31 w 51"/>
                  <a:gd name="T29" fmla="*/ 50 h 78"/>
                  <a:gd name="T30" fmla="*/ 30 w 51"/>
                  <a:gd name="T31" fmla="*/ 57 h 78"/>
                  <a:gd name="T32" fmla="*/ 31 w 51"/>
                  <a:gd name="T33" fmla="*/ 59 h 78"/>
                  <a:gd name="T34" fmla="*/ 36 w 51"/>
                  <a:gd name="T35" fmla="*/ 52 h 78"/>
                  <a:gd name="T36" fmla="*/ 44 w 51"/>
                  <a:gd name="T37" fmla="*/ 30 h 78"/>
                  <a:gd name="T38" fmla="*/ 46 w 51"/>
                  <a:gd name="T39" fmla="*/ 19 h 78"/>
                  <a:gd name="T40" fmla="*/ 40 w 51"/>
                  <a:gd name="T41" fmla="*/ 20 h 78"/>
                  <a:gd name="T42" fmla="*/ 34 w 51"/>
                  <a:gd name="T43" fmla="*/ 31 h 78"/>
                  <a:gd name="T44" fmla="*/ 10 w 51"/>
                  <a:gd name="T45" fmla="*/ 69 h 78"/>
                  <a:gd name="T46" fmla="*/ 2 w 51"/>
                  <a:gd name="T47" fmla="*/ 77 h 78"/>
                  <a:gd name="T48" fmla="*/ 1 w 51"/>
                  <a:gd name="T49" fmla="*/ 74 h 78"/>
                  <a:gd name="T50" fmla="*/ 13 w 51"/>
                  <a:gd name="T51" fmla="*/ 58 h 78"/>
                  <a:gd name="T52" fmla="*/ 32 w 51"/>
                  <a:gd name="T53" fmla="*/ 27 h 78"/>
                  <a:gd name="T54" fmla="*/ 32 w 51"/>
                  <a:gd name="T55" fmla="*/ 21 h 78"/>
                  <a:gd name="T56" fmla="*/ 29 w 51"/>
                  <a:gd name="T57" fmla="*/ 21 h 78"/>
                  <a:gd name="T58" fmla="*/ 19 w 51"/>
                  <a:gd name="T59" fmla="*/ 25 h 78"/>
                  <a:gd name="T60" fmla="*/ 16 w 51"/>
                  <a:gd name="T61" fmla="*/ 23 h 78"/>
                  <a:gd name="T62" fmla="*/ 29 w 51"/>
                  <a:gd name="T63" fmla="*/ 1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78">
                    <a:moveTo>
                      <a:pt x="30" y="18"/>
                    </a:moveTo>
                    <a:cubicBezTo>
                      <a:pt x="31" y="18"/>
                      <a:pt x="32" y="17"/>
                      <a:pt x="33" y="17"/>
                    </a:cubicBezTo>
                    <a:cubicBezTo>
                      <a:pt x="35" y="17"/>
                      <a:pt x="35" y="16"/>
                      <a:pt x="36" y="15"/>
                    </a:cubicBezTo>
                    <a:cubicBezTo>
                      <a:pt x="36" y="14"/>
                      <a:pt x="37" y="12"/>
                      <a:pt x="37" y="11"/>
                    </a:cubicBezTo>
                    <a:cubicBezTo>
                      <a:pt x="37" y="10"/>
                      <a:pt x="37" y="9"/>
                      <a:pt x="37" y="9"/>
                    </a:cubicBezTo>
                    <a:cubicBezTo>
                      <a:pt x="36" y="6"/>
                      <a:pt x="36" y="4"/>
                      <a:pt x="37" y="2"/>
                    </a:cubicBezTo>
                    <a:cubicBezTo>
                      <a:pt x="37" y="1"/>
                      <a:pt x="38" y="1"/>
                      <a:pt x="39" y="0"/>
                    </a:cubicBezTo>
                    <a:cubicBezTo>
                      <a:pt x="40" y="0"/>
                      <a:pt x="40" y="1"/>
                      <a:pt x="41" y="2"/>
                    </a:cubicBezTo>
                    <a:cubicBezTo>
                      <a:pt x="41" y="2"/>
                      <a:pt x="41" y="3"/>
                      <a:pt x="41" y="3"/>
                    </a:cubicBezTo>
                    <a:cubicBezTo>
                      <a:pt x="41" y="5"/>
                      <a:pt x="41" y="6"/>
                      <a:pt x="41" y="7"/>
                    </a:cubicBezTo>
                    <a:cubicBezTo>
                      <a:pt x="41" y="9"/>
                      <a:pt x="40" y="12"/>
                      <a:pt x="40" y="14"/>
                    </a:cubicBezTo>
                    <a:cubicBezTo>
                      <a:pt x="40" y="14"/>
                      <a:pt x="40" y="15"/>
                      <a:pt x="40" y="15"/>
                    </a:cubicBezTo>
                    <a:cubicBezTo>
                      <a:pt x="40" y="16"/>
                      <a:pt x="40" y="16"/>
                      <a:pt x="41" y="16"/>
                    </a:cubicBezTo>
                    <a:cubicBezTo>
                      <a:pt x="42" y="16"/>
                      <a:pt x="44" y="16"/>
                      <a:pt x="46" y="15"/>
                    </a:cubicBezTo>
                    <a:cubicBezTo>
                      <a:pt x="47" y="15"/>
                      <a:pt x="48" y="15"/>
                      <a:pt x="49" y="15"/>
                    </a:cubicBezTo>
                    <a:cubicBezTo>
                      <a:pt x="51" y="16"/>
                      <a:pt x="51" y="17"/>
                      <a:pt x="51" y="20"/>
                    </a:cubicBezTo>
                    <a:cubicBezTo>
                      <a:pt x="50" y="26"/>
                      <a:pt x="48" y="32"/>
                      <a:pt x="46" y="37"/>
                    </a:cubicBezTo>
                    <a:cubicBezTo>
                      <a:pt x="43" y="43"/>
                      <a:pt x="41" y="49"/>
                      <a:pt x="39" y="54"/>
                    </a:cubicBezTo>
                    <a:cubicBezTo>
                      <a:pt x="37" y="58"/>
                      <a:pt x="35" y="62"/>
                      <a:pt x="33" y="66"/>
                    </a:cubicBezTo>
                    <a:cubicBezTo>
                      <a:pt x="32" y="66"/>
                      <a:pt x="32" y="67"/>
                      <a:pt x="30" y="66"/>
                    </a:cubicBezTo>
                    <a:cubicBezTo>
                      <a:pt x="30" y="66"/>
                      <a:pt x="30" y="66"/>
                      <a:pt x="30" y="66"/>
                    </a:cubicBezTo>
                    <a:cubicBezTo>
                      <a:pt x="30" y="64"/>
                      <a:pt x="29" y="63"/>
                      <a:pt x="29" y="61"/>
                    </a:cubicBezTo>
                    <a:cubicBezTo>
                      <a:pt x="28" y="59"/>
                      <a:pt x="28" y="57"/>
                      <a:pt x="28" y="55"/>
                    </a:cubicBezTo>
                    <a:cubicBezTo>
                      <a:pt x="28" y="54"/>
                      <a:pt x="28" y="54"/>
                      <a:pt x="28" y="54"/>
                    </a:cubicBezTo>
                    <a:cubicBezTo>
                      <a:pt x="29" y="53"/>
                      <a:pt x="28" y="52"/>
                      <a:pt x="28" y="52"/>
                    </a:cubicBezTo>
                    <a:cubicBezTo>
                      <a:pt x="28" y="52"/>
                      <a:pt x="28" y="51"/>
                      <a:pt x="29" y="51"/>
                    </a:cubicBezTo>
                    <a:cubicBezTo>
                      <a:pt x="29" y="50"/>
                      <a:pt x="29" y="50"/>
                      <a:pt x="29" y="50"/>
                    </a:cubicBezTo>
                    <a:cubicBezTo>
                      <a:pt x="29" y="48"/>
                      <a:pt x="29" y="47"/>
                      <a:pt x="30" y="45"/>
                    </a:cubicBezTo>
                    <a:cubicBezTo>
                      <a:pt x="30" y="46"/>
                      <a:pt x="31" y="47"/>
                      <a:pt x="31" y="47"/>
                    </a:cubicBezTo>
                    <a:cubicBezTo>
                      <a:pt x="31" y="48"/>
                      <a:pt x="31" y="49"/>
                      <a:pt x="31" y="50"/>
                    </a:cubicBezTo>
                    <a:cubicBezTo>
                      <a:pt x="31" y="51"/>
                      <a:pt x="31" y="53"/>
                      <a:pt x="31" y="54"/>
                    </a:cubicBezTo>
                    <a:cubicBezTo>
                      <a:pt x="30" y="55"/>
                      <a:pt x="31" y="56"/>
                      <a:pt x="30" y="57"/>
                    </a:cubicBezTo>
                    <a:cubicBezTo>
                      <a:pt x="30" y="58"/>
                      <a:pt x="30" y="58"/>
                      <a:pt x="31" y="59"/>
                    </a:cubicBezTo>
                    <a:cubicBezTo>
                      <a:pt x="31" y="59"/>
                      <a:pt x="31" y="59"/>
                      <a:pt x="31" y="59"/>
                    </a:cubicBezTo>
                    <a:cubicBezTo>
                      <a:pt x="32" y="60"/>
                      <a:pt x="32" y="59"/>
                      <a:pt x="32" y="59"/>
                    </a:cubicBezTo>
                    <a:cubicBezTo>
                      <a:pt x="34" y="57"/>
                      <a:pt x="35" y="54"/>
                      <a:pt x="36" y="52"/>
                    </a:cubicBezTo>
                    <a:cubicBezTo>
                      <a:pt x="37" y="48"/>
                      <a:pt x="38" y="45"/>
                      <a:pt x="40" y="42"/>
                    </a:cubicBezTo>
                    <a:cubicBezTo>
                      <a:pt x="42" y="38"/>
                      <a:pt x="43" y="34"/>
                      <a:pt x="44" y="30"/>
                    </a:cubicBezTo>
                    <a:cubicBezTo>
                      <a:pt x="45" y="27"/>
                      <a:pt x="46" y="24"/>
                      <a:pt x="47" y="21"/>
                    </a:cubicBezTo>
                    <a:cubicBezTo>
                      <a:pt x="47" y="20"/>
                      <a:pt x="47" y="20"/>
                      <a:pt x="46" y="19"/>
                    </a:cubicBezTo>
                    <a:cubicBezTo>
                      <a:pt x="45" y="19"/>
                      <a:pt x="45" y="19"/>
                      <a:pt x="45" y="19"/>
                    </a:cubicBezTo>
                    <a:cubicBezTo>
                      <a:pt x="43" y="20"/>
                      <a:pt x="42" y="20"/>
                      <a:pt x="40" y="20"/>
                    </a:cubicBezTo>
                    <a:cubicBezTo>
                      <a:pt x="39" y="20"/>
                      <a:pt x="38" y="21"/>
                      <a:pt x="38" y="22"/>
                    </a:cubicBezTo>
                    <a:cubicBezTo>
                      <a:pt x="36" y="25"/>
                      <a:pt x="35" y="28"/>
                      <a:pt x="34" y="31"/>
                    </a:cubicBezTo>
                    <a:cubicBezTo>
                      <a:pt x="29" y="41"/>
                      <a:pt x="23" y="50"/>
                      <a:pt x="16" y="59"/>
                    </a:cubicBezTo>
                    <a:cubicBezTo>
                      <a:pt x="14" y="63"/>
                      <a:pt x="12" y="66"/>
                      <a:pt x="10" y="69"/>
                    </a:cubicBezTo>
                    <a:cubicBezTo>
                      <a:pt x="8" y="71"/>
                      <a:pt x="7" y="74"/>
                      <a:pt x="4" y="76"/>
                    </a:cubicBezTo>
                    <a:cubicBezTo>
                      <a:pt x="4" y="77"/>
                      <a:pt x="3" y="77"/>
                      <a:pt x="2" y="77"/>
                    </a:cubicBezTo>
                    <a:cubicBezTo>
                      <a:pt x="2" y="78"/>
                      <a:pt x="1" y="77"/>
                      <a:pt x="1" y="77"/>
                    </a:cubicBezTo>
                    <a:cubicBezTo>
                      <a:pt x="0" y="76"/>
                      <a:pt x="1" y="75"/>
                      <a:pt x="1" y="74"/>
                    </a:cubicBezTo>
                    <a:cubicBezTo>
                      <a:pt x="3" y="71"/>
                      <a:pt x="4" y="69"/>
                      <a:pt x="6" y="67"/>
                    </a:cubicBezTo>
                    <a:cubicBezTo>
                      <a:pt x="9" y="64"/>
                      <a:pt x="11" y="61"/>
                      <a:pt x="13" y="58"/>
                    </a:cubicBezTo>
                    <a:cubicBezTo>
                      <a:pt x="18" y="52"/>
                      <a:pt x="22" y="45"/>
                      <a:pt x="26" y="39"/>
                    </a:cubicBezTo>
                    <a:cubicBezTo>
                      <a:pt x="28" y="35"/>
                      <a:pt x="30" y="31"/>
                      <a:pt x="32" y="27"/>
                    </a:cubicBezTo>
                    <a:cubicBezTo>
                      <a:pt x="32" y="25"/>
                      <a:pt x="33" y="24"/>
                      <a:pt x="33" y="22"/>
                    </a:cubicBezTo>
                    <a:cubicBezTo>
                      <a:pt x="34" y="22"/>
                      <a:pt x="34" y="21"/>
                      <a:pt x="32" y="21"/>
                    </a:cubicBezTo>
                    <a:cubicBezTo>
                      <a:pt x="32" y="21"/>
                      <a:pt x="31" y="21"/>
                      <a:pt x="30" y="21"/>
                    </a:cubicBezTo>
                    <a:cubicBezTo>
                      <a:pt x="30" y="22"/>
                      <a:pt x="30" y="21"/>
                      <a:pt x="29" y="21"/>
                    </a:cubicBezTo>
                    <a:cubicBezTo>
                      <a:pt x="26" y="22"/>
                      <a:pt x="23" y="22"/>
                      <a:pt x="21" y="24"/>
                    </a:cubicBezTo>
                    <a:cubicBezTo>
                      <a:pt x="20" y="24"/>
                      <a:pt x="19" y="25"/>
                      <a:pt x="19" y="25"/>
                    </a:cubicBezTo>
                    <a:cubicBezTo>
                      <a:pt x="17" y="26"/>
                      <a:pt x="16" y="26"/>
                      <a:pt x="16" y="26"/>
                    </a:cubicBezTo>
                    <a:cubicBezTo>
                      <a:pt x="15" y="25"/>
                      <a:pt x="16" y="24"/>
                      <a:pt x="16" y="23"/>
                    </a:cubicBezTo>
                    <a:cubicBezTo>
                      <a:pt x="17" y="21"/>
                      <a:pt x="19" y="20"/>
                      <a:pt x="21" y="20"/>
                    </a:cubicBezTo>
                    <a:cubicBezTo>
                      <a:pt x="23" y="19"/>
                      <a:pt x="26" y="18"/>
                      <a:pt x="29" y="18"/>
                    </a:cubicBezTo>
                    <a:cubicBezTo>
                      <a:pt x="29" y="18"/>
                      <a:pt x="30" y="18"/>
                      <a:pt x="30" y="18"/>
                    </a:cubicBezTo>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72" name="Freeform 18"/>
              <p:cNvSpPr/>
              <p:nvPr/>
            </p:nvSpPr>
            <p:spPr bwMode="auto">
              <a:xfrm>
                <a:off x="2469" y="856"/>
                <a:ext cx="87" cy="170"/>
              </a:xfrm>
              <a:custGeom>
                <a:avLst/>
                <a:gdLst>
                  <a:gd name="T0" fmla="*/ 24 w 37"/>
                  <a:gd name="T1" fmla="*/ 60 h 72"/>
                  <a:gd name="T2" fmla="*/ 24 w 37"/>
                  <a:gd name="T3" fmla="*/ 57 h 72"/>
                  <a:gd name="T4" fmla="*/ 23 w 37"/>
                  <a:gd name="T5" fmla="*/ 53 h 72"/>
                  <a:gd name="T6" fmla="*/ 23 w 37"/>
                  <a:gd name="T7" fmla="*/ 49 h 72"/>
                  <a:gd name="T8" fmla="*/ 23 w 37"/>
                  <a:gd name="T9" fmla="*/ 47 h 72"/>
                  <a:gd name="T10" fmla="*/ 22 w 37"/>
                  <a:gd name="T11" fmla="*/ 39 h 72"/>
                  <a:gd name="T12" fmla="*/ 23 w 37"/>
                  <a:gd name="T13" fmla="*/ 31 h 72"/>
                  <a:gd name="T14" fmla="*/ 23 w 37"/>
                  <a:gd name="T15" fmla="*/ 24 h 72"/>
                  <a:gd name="T16" fmla="*/ 23 w 37"/>
                  <a:gd name="T17" fmla="*/ 17 h 72"/>
                  <a:gd name="T18" fmla="*/ 21 w 37"/>
                  <a:gd name="T19" fmla="*/ 7 h 72"/>
                  <a:gd name="T20" fmla="*/ 13 w 37"/>
                  <a:gd name="T21" fmla="*/ 12 h 72"/>
                  <a:gd name="T22" fmla="*/ 15 w 37"/>
                  <a:gd name="T23" fmla="*/ 7 h 72"/>
                  <a:gd name="T24" fmla="*/ 35 w 37"/>
                  <a:gd name="T25" fmla="*/ 0 h 72"/>
                  <a:gd name="T26" fmla="*/ 37 w 37"/>
                  <a:gd name="T27" fmla="*/ 2 h 72"/>
                  <a:gd name="T28" fmla="*/ 29 w 37"/>
                  <a:gd name="T29" fmla="*/ 6 h 72"/>
                  <a:gd name="T30" fmla="*/ 28 w 37"/>
                  <a:gd name="T31" fmla="*/ 9 h 72"/>
                  <a:gd name="T32" fmla="*/ 27 w 37"/>
                  <a:gd name="T33" fmla="*/ 14 h 72"/>
                  <a:gd name="T34" fmla="*/ 27 w 37"/>
                  <a:gd name="T35" fmla="*/ 16 h 72"/>
                  <a:gd name="T36" fmla="*/ 27 w 37"/>
                  <a:gd name="T37" fmla="*/ 19 h 72"/>
                  <a:gd name="T38" fmla="*/ 27 w 37"/>
                  <a:gd name="T39" fmla="*/ 21 h 72"/>
                  <a:gd name="T40" fmla="*/ 27 w 37"/>
                  <a:gd name="T41" fmla="*/ 24 h 72"/>
                  <a:gd name="T42" fmla="*/ 26 w 37"/>
                  <a:gd name="T43" fmla="*/ 27 h 72"/>
                  <a:gd name="T44" fmla="*/ 26 w 37"/>
                  <a:gd name="T45" fmla="*/ 31 h 72"/>
                  <a:gd name="T46" fmla="*/ 26 w 37"/>
                  <a:gd name="T47" fmla="*/ 37 h 72"/>
                  <a:gd name="T48" fmla="*/ 26 w 37"/>
                  <a:gd name="T49" fmla="*/ 44 h 72"/>
                  <a:gd name="T50" fmla="*/ 26 w 37"/>
                  <a:gd name="T51" fmla="*/ 47 h 72"/>
                  <a:gd name="T52" fmla="*/ 27 w 37"/>
                  <a:gd name="T53" fmla="*/ 53 h 72"/>
                  <a:gd name="T54" fmla="*/ 28 w 37"/>
                  <a:gd name="T55" fmla="*/ 62 h 72"/>
                  <a:gd name="T56" fmla="*/ 28 w 37"/>
                  <a:gd name="T57" fmla="*/ 64 h 72"/>
                  <a:gd name="T58" fmla="*/ 29 w 37"/>
                  <a:gd name="T59" fmla="*/ 68 h 72"/>
                  <a:gd name="T60" fmla="*/ 26 w 37"/>
                  <a:gd name="T61" fmla="*/ 72 h 72"/>
                  <a:gd name="T62" fmla="*/ 19 w 37"/>
                  <a:gd name="T63" fmla="*/ 68 h 72"/>
                  <a:gd name="T64" fmla="*/ 4 w 37"/>
                  <a:gd name="T65" fmla="*/ 53 h 72"/>
                  <a:gd name="T66" fmla="*/ 1 w 37"/>
                  <a:gd name="T67" fmla="*/ 51 h 72"/>
                  <a:gd name="T68" fmla="*/ 2 w 37"/>
                  <a:gd name="T69" fmla="*/ 49 h 72"/>
                  <a:gd name="T70" fmla="*/ 11 w 37"/>
                  <a:gd name="T71" fmla="*/ 56 h 72"/>
                  <a:gd name="T72" fmla="*/ 24 w 37"/>
                  <a:gd name="T73"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 h="72">
                    <a:moveTo>
                      <a:pt x="24" y="62"/>
                    </a:moveTo>
                    <a:cubicBezTo>
                      <a:pt x="24" y="61"/>
                      <a:pt x="24" y="60"/>
                      <a:pt x="24" y="60"/>
                    </a:cubicBezTo>
                    <a:cubicBezTo>
                      <a:pt x="24" y="59"/>
                      <a:pt x="24" y="59"/>
                      <a:pt x="24" y="58"/>
                    </a:cubicBezTo>
                    <a:cubicBezTo>
                      <a:pt x="24" y="58"/>
                      <a:pt x="24" y="58"/>
                      <a:pt x="24" y="57"/>
                    </a:cubicBezTo>
                    <a:cubicBezTo>
                      <a:pt x="23" y="57"/>
                      <a:pt x="24" y="57"/>
                      <a:pt x="23" y="56"/>
                    </a:cubicBezTo>
                    <a:cubicBezTo>
                      <a:pt x="23" y="55"/>
                      <a:pt x="23" y="54"/>
                      <a:pt x="23" y="53"/>
                    </a:cubicBezTo>
                    <a:cubicBezTo>
                      <a:pt x="23" y="53"/>
                      <a:pt x="23" y="53"/>
                      <a:pt x="23" y="52"/>
                    </a:cubicBezTo>
                    <a:cubicBezTo>
                      <a:pt x="23" y="51"/>
                      <a:pt x="23" y="50"/>
                      <a:pt x="23" y="49"/>
                    </a:cubicBezTo>
                    <a:cubicBezTo>
                      <a:pt x="23" y="49"/>
                      <a:pt x="23" y="48"/>
                      <a:pt x="23" y="48"/>
                    </a:cubicBezTo>
                    <a:cubicBezTo>
                      <a:pt x="23" y="48"/>
                      <a:pt x="23" y="47"/>
                      <a:pt x="23" y="47"/>
                    </a:cubicBezTo>
                    <a:cubicBezTo>
                      <a:pt x="22" y="46"/>
                      <a:pt x="23" y="46"/>
                      <a:pt x="22" y="45"/>
                    </a:cubicBezTo>
                    <a:cubicBezTo>
                      <a:pt x="22" y="39"/>
                      <a:pt x="22" y="39"/>
                      <a:pt x="22" y="39"/>
                    </a:cubicBezTo>
                    <a:cubicBezTo>
                      <a:pt x="23" y="37"/>
                      <a:pt x="22" y="36"/>
                      <a:pt x="23" y="34"/>
                    </a:cubicBezTo>
                    <a:cubicBezTo>
                      <a:pt x="23" y="33"/>
                      <a:pt x="23" y="32"/>
                      <a:pt x="23" y="31"/>
                    </a:cubicBezTo>
                    <a:cubicBezTo>
                      <a:pt x="23" y="30"/>
                      <a:pt x="23" y="29"/>
                      <a:pt x="23" y="28"/>
                    </a:cubicBezTo>
                    <a:cubicBezTo>
                      <a:pt x="23" y="27"/>
                      <a:pt x="23" y="25"/>
                      <a:pt x="23" y="24"/>
                    </a:cubicBezTo>
                    <a:cubicBezTo>
                      <a:pt x="23" y="23"/>
                      <a:pt x="23" y="22"/>
                      <a:pt x="23" y="21"/>
                    </a:cubicBezTo>
                    <a:cubicBezTo>
                      <a:pt x="23" y="19"/>
                      <a:pt x="23" y="18"/>
                      <a:pt x="23" y="17"/>
                    </a:cubicBezTo>
                    <a:cubicBezTo>
                      <a:pt x="23" y="14"/>
                      <a:pt x="23" y="11"/>
                      <a:pt x="23" y="8"/>
                    </a:cubicBezTo>
                    <a:cubicBezTo>
                      <a:pt x="23" y="7"/>
                      <a:pt x="22" y="7"/>
                      <a:pt x="21" y="7"/>
                    </a:cubicBezTo>
                    <a:cubicBezTo>
                      <a:pt x="19" y="8"/>
                      <a:pt x="18" y="9"/>
                      <a:pt x="16" y="10"/>
                    </a:cubicBezTo>
                    <a:cubicBezTo>
                      <a:pt x="15" y="11"/>
                      <a:pt x="14" y="12"/>
                      <a:pt x="13" y="12"/>
                    </a:cubicBezTo>
                    <a:cubicBezTo>
                      <a:pt x="12" y="12"/>
                      <a:pt x="11" y="11"/>
                      <a:pt x="12" y="10"/>
                    </a:cubicBezTo>
                    <a:cubicBezTo>
                      <a:pt x="13" y="8"/>
                      <a:pt x="14" y="8"/>
                      <a:pt x="15" y="7"/>
                    </a:cubicBezTo>
                    <a:cubicBezTo>
                      <a:pt x="19" y="5"/>
                      <a:pt x="23" y="3"/>
                      <a:pt x="27" y="2"/>
                    </a:cubicBezTo>
                    <a:cubicBezTo>
                      <a:pt x="30" y="1"/>
                      <a:pt x="32" y="1"/>
                      <a:pt x="35" y="0"/>
                    </a:cubicBezTo>
                    <a:cubicBezTo>
                      <a:pt x="36" y="0"/>
                      <a:pt x="36" y="0"/>
                      <a:pt x="37" y="1"/>
                    </a:cubicBezTo>
                    <a:cubicBezTo>
                      <a:pt x="37" y="2"/>
                      <a:pt x="37" y="2"/>
                      <a:pt x="37" y="2"/>
                    </a:cubicBezTo>
                    <a:cubicBezTo>
                      <a:pt x="35" y="5"/>
                      <a:pt x="33" y="5"/>
                      <a:pt x="31" y="6"/>
                    </a:cubicBezTo>
                    <a:cubicBezTo>
                      <a:pt x="30" y="6"/>
                      <a:pt x="29" y="6"/>
                      <a:pt x="29" y="6"/>
                    </a:cubicBezTo>
                    <a:cubicBezTo>
                      <a:pt x="29" y="7"/>
                      <a:pt x="28" y="7"/>
                      <a:pt x="28" y="7"/>
                    </a:cubicBezTo>
                    <a:cubicBezTo>
                      <a:pt x="28" y="8"/>
                      <a:pt x="28" y="9"/>
                      <a:pt x="28" y="9"/>
                    </a:cubicBezTo>
                    <a:cubicBezTo>
                      <a:pt x="28" y="10"/>
                      <a:pt x="28" y="11"/>
                      <a:pt x="28" y="11"/>
                    </a:cubicBezTo>
                    <a:cubicBezTo>
                      <a:pt x="28" y="12"/>
                      <a:pt x="27" y="13"/>
                      <a:pt x="27" y="14"/>
                    </a:cubicBezTo>
                    <a:cubicBezTo>
                      <a:pt x="27" y="15"/>
                      <a:pt x="27" y="15"/>
                      <a:pt x="27" y="15"/>
                    </a:cubicBezTo>
                    <a:cubicBezTo>
                      <a:pt x="27" y="16"/>
                      <a:pt x="27" y="16"/>
                      <a:pt x="27" y="16"/>
                    </a:cubicBezTo>
                    <a:cubicBezTo>
                      <a:pt x="27" y="17"/>
                      <a:pt x="27" y="17"/>
                      <a:pt x="27" y="18"/>
                    </a:cubicBezTo>
                    <a:cubicBezTo>
                      <a:pt x="27" y="18"/>
                      <a:pt x="27" y="18"/>
                      <a:pt x="27" y="19"/>
                    </a:cubicBezTo>
                    <a:cubicBezTo>
                      <a:pt x="27" y="19"/>
                      <a:pt x="27" y="20"/>
                      <a:pt x="27" y="20"/>
                    </a:cubicBezTo>
                    <a:cubicBezTo>
                      <a:pt x="27" y="20"/>
                      <a:pt x="27" y="21"/>
                      <a:pt x="27" y="21"/>
                    </a:cubicBezTo>
                    <a:cubicBezTo>
                      <a:pt x="27" y="22"/>
                      <a:pt x="27" y="22"/>
                      <a:pt x="27" y="22"/>
                    </a:cubicBezTo>
                    <a:cubicBezTo>
                      <a:pt x="27" y="23"/>
                      <a:pt x="27" y="24"/>
                      <a:pt x="27" y="24"/>
                    </a:cubicBezTo>
                    <a:cubicBezTo>
                      <a:pt x="26" y="25"/>
                      <a:pt x="27" y="25"/>
                      <a:pt x="26" y="26"/>
                    </a:cubicBezTo>
                    <a:cubicBezTo>
                      <a:pt x="26" y="26"/>
                      <a:pt x="26" y="27"/>
                      <a:pt x="26" y="27"/>
                    </a:cubicBezTo>
                    <a:cubicBezTo>
                      <a:pt x="26" y="28"/>
                      <a:pt x="26" y="28"/>
                      <a:pt x="26" y="29"/>
                    </a:cubicBezTo>
                    <a:cubicBezTo>
                      <a:pt x="26" y="30"/>
                      <a:pt x="26" y="30"/>
                      <a:pt x="26" y="31"/>
                    </a:cubicBezTo>
                    <a:cubicBezTo>
                      <a:pt x="26" y="32"/>
                      <a:pt x="26" y="33"/>
                      <a:pt x="26" y="33"/>
                    </a:cubicBezTo>
                    <a:cubicBezTo>
                      <a:pt x="26" y="35"/>
                      <a:pt x="26" y="36"/>
                      <a:pt x="26" y="37"/>
                    </a:cubicBezTo>
                    <a:cubicBezTo>
                      <a:pt x="26" y="39"/>
                      <a:pt x="26" y="41"/>
                      <a:pt x="26" y="43"/>
                    </a:cubicBezTo>
                    <a:cubicBezTo>
                      <a:pt x="26" y="44"/>
                      <a:pt x="26" y="44"/>
                      <a:pt x="26" y="44"/>
                    </a:cubicBezTo>
                    <a:cubicBezTo>
                      <a:pt x="26" y="44"/>
                      <a:pt x="26" y="45"/>
                      <a:pt x="26" y="45"/>
                    </a:cubicBezTo>
                    <a:cubicBezTo>
                      <a:pt x="26" y="46"/>
                      <a:pt x="26" y="46"/>
                      <a:pt x="26" y="47"/>
                    </a:cubicBezTo>
                    <a:cubicBezTo>
                      <a:pt x="27" y="47"/>
                      <a:pt x="26" y="47"/>
                      <a:pt x="27" y="48"/>
                    </a:cubicBezTo>
                    <a:cubicBezTo>
                      <a:pt x="26" y="50"/>
                      <a:pt x="27" y="51"/>
                      <a:pt x="27" y="53"/>
                    </a:cubicBezTo>
                    <a:cubicBezTo>
                      <a:pt x="27" y="53"/>
                      <a:pt x="27" y="54"/>
                      <a:pt x="27" y="54"/>
                    </a:cubicBezTo>
                    <a:cubicBezTo>
                      <a:pt x="27" y="57"/>
                      <a:pt x="28" y="59"/>
                      <a:pt x="28" y="62"/>
                    </a:cubicBezTo>
                    <a:cubicBezTo>
                      <a:pt x="28" y="62"/>
                      <a:pt x="28" y="62"/>
                      <a:pt x="28" y="63"/>
                    </a:cubicBezTo>
                    <a:cubicBezTo>
                      <a:pt x="28" y="63"/>
                      <a:pt x="28" y="64"/>
                      <a:pt x="28" y="64"/>
                    </a:cubicBezTo>
                    <a:cubicBezTo>
                      <a:pt x="29" y="64"/>
                      <a:pt x="28" y="65"/>
                      <a:pt x="29" y="65"/>
                    </a:cubicBezTo>
                    <a:cubicBezTo>
                      <a:pt x="29" y="66"/>
                      <a:pt x="29" y="67"/>
                      <a:pt x="29" y="68"/>
                    </a:cubicBezTo>
                    <a:cubicBezTo>
                      <a:pt x="29" y="69"/>
                      <a:pt x="29" y="69"/>
                      <a:pt x="29" y="70"/>
                    </a:cubicBezTo>
                    <a:cubicBezTo>
                      <a:pt x="27" y="70"/>
                      <a:pt x="26" y="71"/>
                      <a:pt x="26" y="72"/>
                    </a:cubicBezTo>
                    <a:cubicBezTo>
                      <a:pt x="25" y="72"/>
                      <a:pt x="25" y="72"/>
                      <a:pt x="24" y="71"/>
                    </a:cubicBezTo>
                    <a:cubicBezTo>
                      <a:pt x="22" y="71"/>
                      <a:pt x="21" y="69"/>
                      <a:pt x="19" y="68"/>
                    </a:cubicBezTo>
                    <a:cubicBezTo>
                      <a:pt x="17" y="66"/>
                      <a:pt x="15" y="64"/>
                      <a:pt x="13" y="63"/>
                    </a:cubicBezTo>
                    <a:cubicBezTo>
                      <a:pt x="10" y="60"/>
                      <a:pt x="7" y="56"/>
                      <a:pt x="4" y="53"/>
                    </a:cubicBezTo>
                    <a:cubicBezTo>
                      <a:pt x="3" y="52"/>
                      <a:pt x="2" y="52"/>
                      <a:pt x="2" y="52"/>
                    </a:cubicBezTo>
                    <a:cubicBezTo>
                      <a:pt x="1" y="51"/>
                      <a:pt x="1" y="51"/>
                      <a:pt x="1" y="51"/>
                    </a:cubicBezTo>
                    <a:cubicBezTo>
                      <a:pt x="0" y="50"/>
                      <a:pt x="0" y="50"/>
                      <a:pt x="1" y="49"/>
                    </a:cubicBezTo>
                    <a:cubicBezTo>
                      <a:pt x="1" y="49"/>
                      <a:pt x="1" y="49"/>
                      <a:pt x="2" y="49"/>
                    </a:cubicBezTo>
                    <a:cubicBezTo>
                      <a:pt x="4" y="51"/>
                      <a:pt x="7" y="52"/>
                      <a:pt x="9" y="54"/>
                    </a:cubicBezTo>
                    <a:cubicBezTo>
                      <a:pt x="9" y="55"/>
                      <a:pt x="10" y="56"/>
                      <a:pt x="11" y="56"/>
                    </a:cubicBezTo>
                    <a:cubicBezTo>
                      <a:pt x="15" y="59"/>
                      <a:pt x="19" y="61"/>
                      <a:pt x="22" y="64"/>
                    </a:cubicBezTo>
                    <a:cubicBezTo>
                      <a:pt x="23" y="64"/>
                      <a:pt x="23" y="65"/>
                      <a:pt x="24" y="64"/>
                    </a:cubicBezTo>
                    <a:cubicBezTo>
                      <a:pt x="24" y="63"/>
                      <a:pt x="24" y="62"/>
                      <a:pt x="24" y="62"/>
                    </a:cubicBezTo>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73" name="Freeform 19"/>
              <p:cNvSpPr/>
              <p:nvPr/>
            </p:nvSpPr>
            <p:spPr bwMode="auto">
              <a:xfrm>
                <a:off x="2611" y="901"/>
                <a:ext cx="99" cy="78"/>
              </a:xfrm>
              <a:custGeom>
                <a:avLst/>
                <a:gdLst>
                  <a:gd name="T0" fmla="*/ 40 w 42"/>
                  <a:gd name="T1" fmla="*/ 22 h 33"/>
                  <a:gd name="T2" fmla="*/ 41 w 42"/>
                  <a:gd name="T3" fmla="*/ 24 h 33"/>
                  <a:gd name="T4" fmla="*/ 41 w 42"/>
                  <a:gd name="T5" fmla="*/ 25 h 33"/>
                  <a:gd name="T6" fmla="*/ 42 w 42"/>
                  <a:gd name="T7" fmla="*/ 26 h 33"/>
                  <a:gd name="T8" fmla="*/ 42 w 42"/>
                  <a:gd name="T9" fmla="*/ 29 h 33"/>
                  <a:gd name="T10" fmla="*/ 40 w 42"/>
                  <a:gd name="T11" fmla="*/ 32 h 33"/>
                  <a:gd name="T12" fmla="*/ 37 w 42"/>
                  <a:gd name="T13" fmla="*/ 30 h 33"/>
                  <a:gd name="T14" fmla="*/ 36 w 42"/>
                  <a:gd name="T15" fmla="*/ 26 h 33"/>
                  <a:gd name="T16" fmla="*/ 36 w 42"/>
                  <a:gd name="T17" fmla="*/ 21 h 33"/>
                  <a:gd name="T18" fmla="*/ 36 w 42"/>
                  <a:gd name="T19" fmla="*/ 19 h 33"/>
                  <a:gd name="T20" fmla="*/ 36 w 42"/>
                  <a:gd name="T21" fmla="*/ 19 h 33"/>
                  <a:gd name="T22" fmla="*/ 35 w 42"/>
                  <a:gd name="T23" fmla="*/ 19 h 33"/>
                  <a:gd name="T24" fmla="*/ 27 w 42"/>
                  <a:gd name="T25" fmla="*/ 27 h 33"/>
                  <a:gd name="T26" fmla="*/ 21 w 42"/>
                  <a:gd name="T27" fmla="*/ 29 h 33"/>
                  <a:gd name="T28" fmla="*/ 18 w 42"/>
                  <a:gd name="T29" fmla="*/ 31 h 33"/>
                  <a:gd name="T30" fmla="*/ 15 w 42"/>
                  <a:gd name="T31" fmla="*/ 32 h 33"/>
                  <a:gd name="T32" fmla="*/ 13 w 42"/>
                  <a:gd name="T33" fmla="*/ 32 h 33"/>
                  <a:gd name="T34" fmla="*/ 13 w 42"/>
                  <a:gd name="T35" fmla="*/ 28 h 33"/>
                  <a:gd name="T36" fmla="*/ 21 w 42"/>
                  <a:gd name="T37" fmla="*/ 18 h 33"/>
                  <a:gd name="T38" fmla="*/ 27 w 42"/>
                  <a:gd name="T39" fmla="*/ 10 h 33"/>
                  <a:gd name="T40" fmla="*/ 29 w 42"/>
                  <a:gd name="T41" fmla="*/ 7 h 33"/>
                  <a:gd name="T42" fmla="*/ 29 w 42"/>
                  <a:gd name="T43" fmla="*/ 6 h 33"/>
                  <a:gd name="T44" fmla="*/ 17 w 42"/>
                  <a:gd name="T45" fmla="*/ 8 h 33"/>
                  <a:gd name="T46" fmla="*/ 15 w 42"/>
                  <a:gd name="T47" fmla="*/ 8 h 33"/>
                  <a:gd name="T48" fmla="*/ 12 w 42"/>
                  <a:gd name="T49" fmla="*/ 8 h 33"/>
                  <a:gd name="T50" fmla="*/ 11 w 42"/>
                  <a:gd name="T51" fmla="*/ 8 h 33"/>
                  <a:gd name="T52" fmla="*/ 2 w 42"/>
                  <a:gd name="T53" fmla="*/ 6 h 33"/>
                  <a:gd name="T54" fmla="*/ 0 w 42"/>
                  <a:gd name="T55" fmla="*/ 5 h 33"/>
                  <a:gd name="T56" fmla="*/ 0 w 42"/>
                  <a:gd name="T57" fmla="*/ 4 h 33"/>
                  <a:gd name="T58" fmla="*/ 3 w 42"/>
                  <a:gd name="T59" fmla="*/ 2 h 33"/>
                  <a:gd name="T60" fmla="*/ 4 w 42"/>
                  <a:gd name="T61" fmla="*/ 2 h 33"/>
                  <a:gd name="T62" fmla="*/ 9 w 42"/>
                  <a:gd name="T63" fmla="*/ 4 h 33"/>
                  <a:gd name="T64" fmla="*/ 11 w 42"/>
                  <a:gd name="T65" fmla="*/ 4 h 33"/>
                  <a:gd name="T66" fmla="*/ 17 w 42"/>
                  <a:gd name="T67" fmla="*/ 4 h 33"/>
                  <a:gd name="T68" fmla="*/ 19 w 42"/>
                  <a:gd name="T69" fmla="*/ 4 h 33"/>
                  <a:gd name="T70" fmla="*/ 20 w 42"/>
                  <a:gd name="T71" fmla="*/ 4 h 33"/>
                  <a:gd name="T72" fmla="*/ 21 w 42"/>
                  <a:gd name="T73" fmla="*/ 4 h 33"/>
                  <a:gd name="T74" fmla="*/ 34 w 42"/>
                  <a:gd name="T75" fmla="*/ 1 h 33"/>
                  <a:gd name="T76" fmla="*/ 38 w 42"/>
                  <a:gd name="T77" fmla="*/ 1 h 33"/>
                  <a:gd name="T78" fmla="*/ 38 w 42"/>
                  <a:gd name="T79" fmla="*/ 3 h 33"/>
                  <a:gd name="T80" fmla="*/ 31 w 42"/>
                  <a:gd name="T81" fmla="*/ 11 h 33"/>
                  <a:gd name="T82" fmla="*/ 25 w 42"/>
                  <a:gd name="T83" fmla="*/ 19 h 33"/>
                  <a:gd name="T84" fmla="*/ 20 w 42"/>
                  <a:gd name="T85" fmla="*/ 25 h 33"/>
                  <a:gd name="T86" fmla="*/ 19 w 42"/>
                  <a:gd name="T87" fmla="*/ 26 h 33"/>
                  <a:gd name="T88" fmla="*/ 21 w 42"/>
                  <a:gd name="T89" fmla="*/ 26 h 33"/>
                  <a:gd name="T90" fmla="*/ 30 w 42"/>
                  <a:gd name="T91" fmla="*/ 21 h 33"/>
                  <a:gd name="T92" fmla="*/ 35 w 42"/>
                  <a:gd name="T93" fmla="*/ 14 h 33"/>
                  <a:gd name="T94" fmla="*/ 36 w 42"/>
                  <a:gd name="T95" fmla="*/ 12 h 33"/>
                  <a:gd name="T96" fmla="*/ 40 w 42"/>
                  <a:gd name="T97" fmla="*/ 10 h 33"/>
                  <a:gd name="T98" fmla="*/ 40 w 42"/>
                  <a:gd name="T99" fmla="*/ 11 h 33"/>
                  <a:gd name="T100" fmla="*/ 40 w 42"/>
                  <a:gd name="T101" fmla="*/ 16 h 33"/>
                  <a:gd name="T102" fmla="*/ 40 w 42"/>
                  <a:gd name="T103" fmla="*/ 17 h 33"/>
                  <a:gd name="T104" fmla="*/ 40 w 42"/>
                  <a:gd name="T105" fmla="*/ 19 h 33"/>
                  <a:gd name="T106" fmla="*/ 40 w 42"/>
                  <a:gd name="T107" fmla="*/ 20 h 33"/>
                  <a:gd name="T108" fmla="*/ 40 w 42"/>
                  <a:gd name="T109" fmla="*/ 21 h 33"/>
                  <a:gd name="T110" fmla="*/ 40 w 42"/>
                  <a:gd name="T111"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 h="33">
                    <a:moveTo>
                      <a:pt x="40" y="22"/>
                    </a:moveTo>
                    <a:cubicBezTo>
                      <a:pt x="40" y="23"/>
                      <a:pt x="41" y="23"/>
                      <a:pt x="41" y="24"/>
                    </a:cubicBezTo>
                    <a:cubicBezTo>
                      <a:pt x="41" y="24"/>
                      <a:pt x="40" y="25"/>
                      <a:pt x="41" y="25"/>
                    </a:cubicBezTo>
                    <a:cubicBezTo>
                      <a:pt x="41" y="26"/>
                      <a:pt x="42" y="25"/>
                      <a:pt x="42" y="26"/>
                    </a:cubicBezTo>
                    <a:cubicBezTo>
                      <a:pt x="42" y="27"/>
                      <a:pt x="42" y="28"/>
                      <a:pt x="42" y="29"/>
                    </a:cubicBezTo>
                    <a:cubicBezTo>
                      <a:pt x="41" y="30"/>
                      <a:pt x="41" y="31"/>
                      <a:pt x="40" y="32"/>
                    </a:cubicBezTo>
                    <a:cubicBezTo>
                      <a:pt x="38" y="33"/>
                      <a:pt x="37" y="32"/>
                      <a:pt x="37" y="30"/>
                    </a:cubicBezTo>
                    <a:cubicBezTo>
                      <a:pt x="36" y="28"/>
                      <a:pt x="37" y="27"/>
                      <a:pt x="36" y="26"/>
                    </a:cubicBezTo>
                    <a:cubicBezTo>
                      <a:pt x="36" y="24"/>
                      <a:pt x="37" y="23"/>
                      <a:pt x="36" y="21"/>
                    </a:cubicBezTo>
                    <a:cubicBezTo>
                      <a:pt x="36" y="21"/>
                      <a:pt x="36" y="20"/>
                      <a:pt x="36" y="19"/>
                    </a:cubicBezTo>
                    <a:cubicBezTo>
                      <a:pt x="36" y="19"/>
                      <a:pt x="36" y="19"/>
                      <a:pt x="36" y="19"/>
                    </a:cubicBezTo>
                    <a:cubicBezTo>
                      <a:pt x="36" y="19"/>
                      <a:pt x="35" y="19"/>
                      <a:pt x="35" y="19"/>
                    </a:cubicBezTo>
                    <a:cubicBezTo>
                      <a:pt x="33" y="22"/>
                      <a:pt x="30" y="25"/>
                      <a:pt x="27" y="27"/>
                    </a:cubicBezTo>
                    <a:cubicBezTo>
                      <a:pt x="25" y="28"/>
                      <a:pt x="23" y="29"/>
                      <a:pt x="21" y="29"/>
                    </a:cubicBezTo>
                    <a:cubicBezTo>
                      <a:pt x="20" y="29"/>
                      <a:pt x="19" y="30"/>
                      <a:pt x="18" y="31"/>
                    </a:cubicBezTo>
                    <a:cubicBezTo>
                      <a:pt x="17" y="31"/>
                      <a:pt x="16" y="31"/>
                      <a:pt x="15" y="32"/>
                    </a:cubicBezTo>
                    <a:cubicBezTo>
                      <a:pt x="14" y="32"/>
                      <a:pt x="14" y="32"/>
                      <a:pt x="13" y="32"/>
                    </a:cubicBezTo>
                    <a:cubicBezTo>
                      <a:pt x="12" y="31"/>
                      <a:pt x="12" y="29"/>
                      <a:pt x="13" y="28"/>
                    </a:cubicBezTo>
                    <a:cubicBezTo>
                      <a:pt x="16" y="24"/>
                      <a:pt x="18" y="21"/>
                      <a:pt x="21" y="18"/>
                    </a:cubicBezTo>
                    <a:cubicBezTo>
                      <a:pt x="23" y="15"/>
                      <a:pt x="25" y="13"/>
                      <a:pt x="27" y="10"/>
                    </a:cubicBezTo>
                    <a:cubicBezTo>
                      <a:pt x="27" y="9"/>
                      <a:pt x="28" y="8"/>
                      <a:pt x="29" y="7"/>
                    </a:cubicBezTo>
                    <a:cubicBezTo>
                      <a:pt x="29" y="7"/>
                      <a:pt x="29" y="7"/>
                      <a:pt x="29" y="6"/>
                    </a:cubicBezTo>
                    <a:cubicBezTo>
                      <a:pt x="25" y="7"/>
                      <a:pt x="21" y="8"/>
                      <a:pt x="17" y="8"/>
                    </a:cubicBezTo>
                    <a:cubicBezTo>
                      <a:pt x="17" y="8"/>
                      <a:pt x="16" y="8"/>
                      <a:pt x="15" y="8"/>
                    </a:cubicBezTo>
                    <a:cubicBezTo>
                      <a:pt x="14" y="8"/>
                      <a:pt x="13" y="8"/>
                      <a:pt x="12" y="8"/>
                    </a:cubicBezTo>
                    <a:cubicBezTo>
                      <a:pt x="12" y="8"/>
                      <a:pt x="11" y="8"/>
                      <a:pt x="11" y="8"/>
                    </a:cubicBezTo>
                    <a:cubicBezTo>
                      <a:pt x="8" y="8"/>
                      <a:pt x="5" y="7"/>
                      <a:pt x="2" y="6"/>
                    </a:cubicBezTo>
                    <a:cubicBezTo>
                      <a:pt x="1" y="6"/>
                      <a:pt x="1" y="5"/>
                      <a:pt x="0" y="5"/>
                    </a:cubicBezTo>
                    <a:cubicBezTo>
                      <a:pt x="0" y="4"/>
                      <a:pt x="0" y="4"/>
                      <a:pt x="0" y="4"/>
                    </a:cubicBezTo>
                    <a:cubicBezTo>
                      <a:pt x="1" y="3"/>
                      <a:pt x="2" y="3"/>
                      <a:pt x="3" y="2"/>
                    </a:cubicBezTo>
                    <a:cubicBezTo>
                      <a:pt x="3" y="2"/>
                      <a:pt x="3" y="2"/>
                      <a:pt x="4" y="2"/>
                    </a:cubicBezTo>
                    <a:cubicBezTo>
                      <a:pt x="6" y="3"/>
                      <a:pt x="8" y="3"/>
                      <a:pt x="9" y="4"/>
                    </a:cubicBezTo>
                    <a:cubicBezTo>
                      <a:pt x="10" y="5"/>
                      <a:pt x="10" y="4"/>
                      <a:pt x="11" y="4"/>
                    </a:cubicBezTo>
                    <a:cubicBezTo>
                      <a:pt x="13" y="4"/>
                      <a:pt x="15" y="4"/>
                      <a:pt x="17" y="4"/>
                    </a:cubicBezTo>
                    <a:cubicBezTo>
                      <a:pt x="18" y="4"/>
                      <a:pt x="18" y="4"/>
                      <a:pt x="19" y="4"/>
                    </a:cubicBezTo>
                    <a:cubicBezTo>
                      <a:pt x="19" y="4"/>
                      <a:pt x="20" y="4"/>
                      <a:pt x="20" y="4"/>
                    </a:cubicBezTo>
                    <a:cubicBezTo>
                      <a:pt x="20" y="4"/>
                      <a:pt x="21" y="4"/>
                      <a:pt x="21" y="4"/>
                    </a:cubicBezTo>
                    <a:cubicBezTo>
                      <a:pt x="26" y="4"/>
                      <a:pt x="30" y="3"/>
                      <a:pt x="34" y="1"/>
                    </a:cubicBezTo>
                    <a:cubicBezTo>
                      <a:pt x="35" y="0"/>
                      <a:pt x="37" y="1"/>
                      <a:pt x="38" y="1"/>
                    </a:cubicBezTo>
                    <a:cubicBezTo>
                      <a:pt x="38" y="2"/>
                      <a:pt x="38" y="2"/>
                      <a:pt x="38" y="3"/>
                    </a:cubicBezTo>
                    <a:cubicBezTo>
                      <a:pt x="35" y="5"/>
                      <a:pt x="33" y="8"/>
                      <a:pt x="31" y="11"/>
                    </a:cubicBezTo>
                    <a:cubicBezTo>
                      <a:pt x="29" y="14"/>
                      <a:pt x="27" y="16"/>
                      <a:pt x="25" y="19"/>
                    </a:cubicBezTo>
                    <a:cubicBezTo>
                      <a:pt x="23" y="21"/>
                      <a:pt x="21" y="23"/>
                      <a:pt x="20" y="25"/>
                    </a:cubicBezTo>
                    <a:cubicBezTo>
                      <a:pt x="19" y="25"/>
                      <a:pt x="19" y="26"/>
                      <a:pt x="19" y="26"/>
                    </a:cubicBezTo>
                    <a:cubicBezTo>
                      <a:pt x="20" y="26"/>
                      <a:pt x="20" y="26"/>
                      <a:pt x="21" y="26"/>
                    </a:cubicBezTo>
                    <a:cubicBezTo>
                      <a:pt x="24" y="24"/>
                      <a:pt x="27" y="23"/>
                      <a:pt x="30" y="21"/>
                    </a:cubicBezTo>
                    <a:cubicBezTo>
                      <a:pt x="32" y="19"/>
                      <a:pt x="34" y="17"/>
                      <a:pt x="35" y="14"/>
                    </a:cubicBezTo>
                    <a:cubicBezTo>
                      <a:pt x="35" y="13"/>
                      <a:pt x="36" y="12"/>
                      <a:pt x="36" y="12"/>
                    </a:cubicBezTo>
                    <a:cubicBezTo>
                      <a:pt x="37" y="10"/>
                      <a:pt x="37" y="9"/>
                      <a:pt x="40" y="10"/>
                    </a:cubicBezTo>
                    <a:cubicBezTo>
                      <a:pt x="40" y="11"/>
                      <a:pt x="40" y="11"/>
                      <a:pt x="40" y="11"/>
                    </a:cubicBezTo>
                    <a:cubicBezTo>
                      <a:pt x="40" y="13"/>
                      <a:pt x="40" y="14"/>
                      <a:pt x="40" y="16"/>
                    </a:cubicBezTo>
                    <a:cubicBezTo>
                      <a:pt x="40" y="16"/>
                      <a:pt x="40" y="17"/>
                      <a:pt x="40" y="17"/>
                    </a:cubicBezTo>
                    <a:cubicBezTo>
                      <a:pt x="40" y="18"/>
                      <a:pt x="40" y="18"/>
                      <a:pt x="40" y="19"/>
                    </a:cubicBezTo>
                    <a:cubicBezTo>
                      <a:pt x="40" y="19"/>
                      <a:pt x="40" y="20"/>
                      <a:pt x="40" y="20"/>
                    </a:cubicBezTo>
                    <a:cubicBezTo>
                      <a:pt x="40" y="20"/>
                      <a:pt x="40" y="21"/>
                      <a:pt x="40" y="21"/>
                    </a:cubicBezTo>
                    <a:cubicBezTo>
                      <a:pt x="41" y="21"/>
                      <a:pt x="40" y="22"/>
                      <a:pt x="40" y="22"/>
                    </a:cubicBezTo>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74" name="Freeform 20"/>
              <p:cNvSpPr/>
              <p:nvPr/>
            </p:nvSpPr>
            <p:spPr bwMode="auto">
              <a:xfrm>
                <a:off x="2644" y="863"/>
                <a:ext cx="42" cy="21"/>
              </a:xfrm>
              <a:custGeom>
                <a:avLst/>
                <a:gdLst>
                  <a:gd name="T0" fmla="*/ 17 w 18"/>
                  <a:gd name="T1" fmla="*/ 9 h 9"/>
                  <a:gd name="T2" fmla="*/ 10 w 18"/>
                  <a:gd name="T3" fmla="*/ 7 h 9"/>
                  <a:gd name="T4" fmla="*/ 2 w 18"/>
                  <a:gd name="T5" fmla="*/ 5 h 9"/>
                  <a:gd name="T6" fmla="*/ 1 w 18"/>
                  <a:gd name="T7" fmla="*/ 4 h 9"/>
                  <a:gd name="T8" fmla="*/ 1 w 18"/>
                  <a:gd name="T9" fmla="*/ 1 h 9"/>
                  <a:gd name="T10" fmla="*/ 4 w 18"/>
                  <a:gd name="T11" fmla="*/ 1 h 9"/>
                  <a:gd name="T12" fmla="*/ 10 w 18"/>
                  <a:gd name="T13" fmla="*/ 3 h 9"/>
                  <a:gd name="T14" fmla="*/ 16 w 18"/>
                  <a:gd name="T15" fmla="*/ 6 h 9"/>
                  <a:gd name="T16" fmla="*/ 18 w 18"/>
                  <a:gd name="T17" fmla="*/ 6 h 9"/>
                  <a:gd name="T18" fmla="*/ 18 w 18"/>
                  <a:gd name="T19" fmla="*/ 8 h 9"/>
                  <a:gd name="T20" fmla="*/ 17 w 18"/>
                  <a:gd name="T2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9">
                    <a:moveTo>
                      <a:pt x="17" y="9"/>
                    </a:moveTo>
                    <a:cubicBezTo>
                      <a:pt x="14" y="8"/>
                      <a:pt x="12" y="8"/>
                      <a:pt x="10" y="7"/>
                    </a:cubicBezTo>
                    <a:cubicBezTo>
                      <a:pt x="7" y="7"/>
                      <a:pt x="5" y="6"/>
                      <a:pt x="2" y="5"/>
                    </a:cubicBezTo>
                    <a:cubicBezTo>
                      <a:pt x="2" y="5"/>
                      <a:pt x="1" y="5"/>
                      <a:pt x="1" y="4"/>
                    </a:cubicBezTo>
                    <a:cubicBezTo>
                      <a:pt x="0" y="3"/>
                      <a:pt x="0" y="2"/>
                      <a:pt x="1" y="1"/>
                    </a:cubicBezTo>
                    <a:cubicBezTo>
                      <a:pt x="2" y="1"/>
                      <a:pt x="3" y="0"/>
                      <a:pt x="4" y="1"/>
                    </a:cubicBezTo>
                    <a:cubicBezTo>
                      <a:pt x="6" y="2"/>
                      <a:pt x="8" y="2"/>
                      <a:pt x="10" y="3"/>
                    </a:cubicBezTo>
                    <a:cubicBezTo>
                      <a:pt x="11" y="5"/>
                      <a:pt x="14" y="5"/>
                      <a:pt x="16" y="6"/>
                    </a:cubicBezTo>
                    <a:cubicBezTo>
                      <a:pt x="16" y="6"/>
                      <a:pt x="17" y="6"/>
                      <a:pt x="18" y="6"/>
                    </a:cubicBezTo>
                    <a:cubicBezTo>
                      <a:pt x="18" y="7"/>
                      <a:pt x="18" y="7"/>
                      <a:pt x="18" y="8"/>
                    </a:cubicBezTo>
                    <a:cubicBezTo>
                      <a:pt x="18" y="9"/>
                      <a:pt x="17" y="9"/>
                      <a:pt x="17" y="9"/>
                    </a:cubicBezTo>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75" name="Freeform 21"/>
              <p:cNvSpPr/>
              <p:nvPr/>
            </p:nvSpPr>
            <p:spPr bwMode="auto">
              <a:xfrm>
                <a:off x="2422" y="880"/>
                <a:ext cx="0" cy="40"/>
              </a:xfrm>
              <a:custGeom>
                <a:avLst/>
                <a:gdLst>
                  <a:gd name="T0" fmla="*/ 0 h 17"/>
                  <a:gd name="T1" fmla="*/ 1 h 17"/>
                  <a:gd name="T2" fmla="*/ 17 h 17"/>
                  <a:gd name="T3" fmla="*/ 17 h 17"/>
                  <a:gd name="T4" fmla="*/ 0 h 17"/>
                </a:gdLst>
                <a:ahLst/>
                <a:cxnLst>
                  <a:cxn ang="0">
                    <a:pos x="0" y="T0"/>
                  </a:cxn>
                  <a:cxn ang="0">
                    <a:pos x="0" y="T1"/>
                  </a:cxn>
                  <a:cxn ang="0">
                    <a:pos x="0" y="T2"/>
                  </a:cxn>
                  <a:cxn ang="0">
                    <a:pos x="0" y="T3"/>
                  </a:cxn>
                  <a:cxn ang="0">
                    <a:pos x="0" y="T4"/>
                  </a:cxn>
                </a:cxnLst>
                <a:rect l="0" t="0" r="r" b="b"/>
                <a:pathLst>
                  <a:path h="17">
                    <a:moveTo>
                      <a:pt x="0" y="0"/>
                    </a:moveTo>
                    <a:cubicBezTo>
                      <a:pt x="0" y="0"/>
                      <a:pt x="0" y="1"/>
                      <a:pt x="0" y="1"/>
                    </a:cubicBezTo>
                    <a:cubicBezTo>
                      <a:pt x="0" y="6"/>
                      <a:pt x="0" y="11"/>
                      <a:pt x="0" y="17"/>
                    </a:cubicBezTo>
                    <a:cubicBezTo>
                      <a:pt x="0" y="17"/>
                      <a:pt x="0" y="17"/>
                      <a:pt x="0" y="17"/>
                    </a:cubicBez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76" name="Freeform 22"/>
              <p:cNvSpPr/>
              <p:nvPr/>
            </p:nvSpPr>
            <p:spPr bwMode="auto">
              <a:xfrm>
                <a:off x="2190" y="849"/>
                <a:ext cx="26" cy="2"/>
              </a:xfrm>
              <a:custGeom>
                <a:avLst/>
                <a:gdLst>
                  <a:gd name="T0" fmla="*/ 0 w 11"/>
                  <a:gd name="T1" fmla="*/ 0 h 1"/>
                  <a:gd name="T2" fmla="*/ 3 w 11"/>
                  <a:gd name="T3" fmla="*/ 0 h 1"/>
                  <a:gd name="T4" fmla="*/ 11 w 11"/>
                  <a:gd name="T5" fmla="*/ 0 h 1"/>
                  <a:gd name="T6" fmla="*/ 11 w 11"/>
                  <a:gd name="T7" fmla="*/ 0 h 1"/>
                  <a:gd name="T8" fmla="*/ 1 w 11"/>
                  <a:gd name="T9" fmla="*/ 0 h 1"/>
                  <a:gd name="T10" fmla="*/ 0 w 11"/>
                  <a:gd name="T11" fmla="*/ 0 h 1"/>
                </a:gdLst>
                <a:ahLst/>
                <a:cxnLst>
                  <a:cxn ang="0">
                    <a:pos x="T0" y="T1"/>
                  </a:cxn>
                  <a:cxn ang="0">
                    <a:pos x="T2" y="T3"/>
                  </a:cxn>
                  <a:cxn ang="0">
                    <a:pos x="T4" y="T5"/>
                  </a:cxn>
                  <a:cxn ang="0">
                    <a:pos x="T6" y="T7"/>
                  </a:cxn>
                  <a:cxn ang="0">
                    <a:pos x="T8" y="T9"/>
                  </a:cxn>
                  <a:cxn ang="0">
                    <a:pos x="T10" y="T11"/>
                  </a:cxn>
                </a:cxnLst>
                <a:rect l="0" t="0" r="r" b="b"/>
                <a:pathLst>
                  <a:path w="11" h="1">
                    <a:moveTo>
                      <a:pt x="0" y="0"/>
                    </a:moveTo>
                    <a:cubicBezTo>
                      <a:pt x="1" y="0"/>
                      <a:pt x="2" y="0"/>
                      <a:pt x="3" y="0"/>
                    </a:cubicBezTo>
                    <a:cubicBezTo>
                      <a:pt x="6" y="0"/>
                      <a:pt x="9" y="0"/>
                      <a:pt x="11" y="0"/>
                    </a:cubicBezTo>
                    <a:cubicBezTo>
                      <a:pt x="11" y="1"/>
                      <a:pt x="11" y="0"/>
                      <a:pt x="11" y="0"/>
                    </a:cubicBezTo>
                    <a:cubicBezTo>
                      <a:pt x="7" y="0"/>
                      <a:pt x="4" y="0"/>
                      <a:pt x="1" y="0"/>
                    </a:cubicBezTo>
                    <a:cubicBezTo>
                      <a:pt x="0" y="0"/>
                      <a:pt x="0" y="1"/>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77" name="Freeform 23"/>
              <p:cNvSpPr/>
              <p:nvPr/>
            </p:nvSpPr>
            <p:spPr bwMode="auto">
              <a:xfrm>
                <a:off x="2278" y="913"/>
                <a:ext cx="0" cy="21"/>
              </a:xfrm>
              <a:custGeom>
                <a:avLst/>
                <a:gdLst>
                  <a:gd name="T0" fmla="*/ 9 h 9"/>
                  <a:gd name="T1" fmla="*/ 0 h 9"/>
                  <a:gd name="T2" fmla="*/ 1 h 9"/>
                  <a:gd name="T3" fmla="*/ 8 h 9"/>
                  <a:gd name="T4" fmla="*/ 9 h 9"/>
                </a:gdLst>
                <a:ahLst/>
                <a:cxnLst>
                  <a:cxn ang="0">
                    <a:pos x="0" y="T0"/>
                  </a:cxn>
                  <a:cxn ang="0">
                    <a:pos x="0" y="T1"/>
                  </a:cxn>
                  <a:cxn ang="0">
                    <a:pos x="0" y="T2"/>
                  </a:cxn>
                  <a:cxn ang="0">
                    <a:pos x="0" y="T3"/>
                  </a:cxn>
                  <a:cxn ang="0">
                    <a:pos x="0" y="T4"/>
                  </a:cxn>
                </a:cxnLst>
                <a:rect l="0" t="0" r="r" b="b"/>
                <a:pathLst>
                  <a:path h="9">
                    <a:moveTo>
                      <a:pt x="0" y="9"/>
                    </a:moveTo>
                    <a:cubicBezTo>
                      <a:pt x="0" y="6"/>
                      <a:pt x="0" y="3"/>
                      <a:pt x="0" y="0"/>
                    </a:cubicBezTo>
                    <a:cubicBezTo>
                      <a:pt x="0" y="0"/>
                      <a:pt x="0" y="0"/>
                      <a:pt x="0" y="1"/>
                    </a:cubicBezTo>
                    <a:cubicBezTo>
                      <a:pt x="0" y="3"/>
                      <a:pt x="0" y="6"/>
                      <a:pt x="0" y="8"/>
                    </a:cubicBezTo>
                    <a:cubicBezTo>
                      <a:pt x="0" y="9"/>
                      <a:pt x="0" y="9"/>
                      <a:pt x="0" y="9"/>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78" name="Freeform 24"/>
              <p:cNvSpPr/>
              <p:nvPr/>
            </p:nvSpPr>
            <p:spPr bwMode="auto">
              <a:xfrm>
                <a:off x="3166" y="986"/>
                <a:ext cx="0" cy="24"/>
              </a:xfrm>
              <a:custGeom>
                <a:avLst/>
                <a:gdLst>
                  <a:gd name="T0" fmla="*/ 10 h 10"/>
                  <a:gd name="T1" fmla="*/ 0 h 10"/>
                  <a:gd name="T2" fmla="*/ 1 h 10"/>
                  <a:gd name="T3" fmla="*/ 9 h 10"/>
                  <a:gd name="T4" fmla="*/ 10 h 10"/>
                </a:gdLst>
                <a:ahLst/>
                <a:cxnLst>
                  <a:cxn ang="0">
                    <a:pos x="0" y="T0"/>
                  </a:cxn>
                  <a:cxn ang="0">
                    <a:pos x="0" y="T1"/>
                  </a:cxn>
                  <a:cxn ang="0">
                    <a:pos x="0" y="T2"/>
                  </a:cxn>
                  <a:cxn ang="0">
                    <a:pos x="0" y="T3"/>
                  </a:cxn>
                  <a:cxn ang="0">
                    <a:pos x="0" y="T4"/>
                  </a:cxn>
                </a:cxnLst>
                <a:rect l="0" t="0" r="r" b="b"/>
                <a:pathLst>
                  <a:path h="10">
                    <a:moveTo>
                      <a:pt x="0" y="10"/>
                    </a:moveTo>
                    <a:cubicBezTo>
                      <a:pt x="0" y="7"/>
                      <a:pt x="0" y="3"/>
                      <a:pt x="0" y="0"/>
                    </a:cubicBezTo>
                    <a:cubicBezTo>
                      <a:pt x="0" y="1"/>
                      <a:pt x="0" y="1"/>
                      <a:pt x="0" y="1"/>
                    </a:cubicBezTo>
                    <a:cubicBezTo>
                      <a:pt x="0" y="4"/>
                      <a:pt x="0" y="6"/>
                      <a:pt x="0" y="9"/>
                    </a:cubicBezTo>
                    <a:cubicBezTo>
                      <a:pt x="0" y="9"/>
                      <a:pt x="0" y="9"/>
                      <a:pt x="0" y="1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79" name="Freeform 25"/>
              <p:cNvSpPr/>
              <p:nvPr/>
            </p:nvSpPr>
            <p:spPr bwMode="auto">
              <a:xfrm>
                <a:off x="2431" y="894"/>
                <a:ext cx="0" cy="23"/>
              </a:xfrm>
              <a:custGeom>
                <a:avLst/>
                <a:gdLst>
                  <a:gd name="T0" fmla="*/ 10 h 10"/>
                  <a:gd name="T1" fmla="*/ 9 h 10"/>
                  <a:gd name="T2" fmla="*/ 1 h 10"/>
                  <a:gd name="T3" fmla="*/ 0 h 10"/>
                  <a:gd name="T4" fmla="*/ 10 h 10"/>
                </a:gdLst>
                <a:ahLst/>
                <a:cxnLst>
                  <a:cxn ang="0">
                    <a:pos x="0" y="T0"/>
                  </a:cxn>
                  <a:cxn ang="0">
                    <a:pos x="0" y="T1"/>
                  </a:cxn>
                  <a:cxn ang="0">
                    <a:pos x="0" y="T2"/>
                  </a:cxn>
                  <a:cxn ang="0">
                    <a:pos x="0" y="T3"/>
                  </a:cxn>
                  <a:cxn ang="0">
                    <a:pos x="0" y="T4"/>
                  </a:cxn>
                </a:cxnLst>
                <a:rect l="0" t="0" r="r" b="b"/>
                <a:pathLst>
                  <a:path h="10">
                    <a:moveTo>
                      <a:pt x="0" y="10"/>
                    </a:moveTo>
                    <a:cubicBezTo>
                      <a:pt x="0" y="9"/>
                      <a:pt x="0" y="9"/>
                      <a:pt x="0" y="9"/>
                    </a:cubicBezTo>
                    <a:cubicBezTo>
                      <a:pt x="0" y="6"/>
                      <a:pt x="0" y="4"/>
                      <a:pt x="0" y="1"/>
                    </a:cubicBezTo>
                    <a:cubicBezTo>
                      <a:pt x="0" y="1"/>
                      <a:pt x="0" y="1"/>
                      <a:pt x="0" y="0"/>
                    </a:cubicBezTo>
                    <a:cubicBezTo>
                      <a:pt x="0" y="3"/>
                      <a:pt x="0" y="7"/>
                      <a:pt x="0" y="1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80" name="Freeform 26"/>
              <p:cNvSpPr/>
              <p:nvPr/>
            </p:nvSpPr>
            <p:spPr bwMode="auto">
              <a:xfrm>
                <a:off x="2523" y="875"/>
                <a:ext cx="0" cy="21"/>
              </a:xfrm>
              <a:custGeom>
                <a:avLst/>
                <a:gdLst>
                  <a:gd name="T0" fmla="*/ 0 h 9"/>
                  <a:gd name="T1" fmla="*/ 0 h 9"/>
                  <a:gd name="T2" fmla="*/ 9 h 9"/>
                  <a:gd name="T3" fmla="*/ 0 h 9"/>
                </a:gdLst>
                <a:ahLst/>
                <a:cxnLst>
                  <a:cxn ang="0">
                    <a:pos x="0" y="T0"/>
                  </a:cxn>
                  <a:cxn ang="0">
                    <a:pos x="0" y="T1"/>
                  </a:cxn>
                  <a:cxn ang="0">
                    <a:pos x="0" y="T2"/>
                  </a:cxn>
                  <a:cxn ang="0">
                    <a:pos x="0" y="T3"/>
                  </a:cxn>
                </a:cxnLst>
                <a:rect l="0" t="0" r="r" b="b"/>
                <a:pathLst>
                  <a:path h="9">
                    <a:moveTo>
                      <a:pt x="0" y="0"/>
                    </a:moveTo>
                    <a:cubicBezTo>
                      <a:pt x="0" y="0"/>
                      <a:pt x="0" y="0"/>
                      <a:pt x="0" y="0"/>
                    </a:cubicBezTo>
                    <a:cubicBezTo>
                      <a:pt x="0" y="3"/>
                      <a:pt x="0" y="6"/>
                      <a:pt x="0" y="9"/>
                    </a:cubicBezTo>
                    <a:cubicBezTo>
                      <a:pt x="0" y="6"/>
                      <a:pt x="0" y="3"/>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81" name="Freeform 27"/>
              <p:cNvSpPr/>
              <p:nvPr/>
            </p:nvSpPr>
            <p:spPr bwMode="auto">
              <a:xfrm>
                <a:off x="2268" y="917"/>
                <a:ext cx="0" cy="22"/>
              </a:xfrm>
              <a:custGeom>
                <a:avLst/>
                <a:gdLst>
                  <a:gd name="T0" fmla="*/ 0 h 9"/>
                  <a:gd name="T1" fmla="*/ 1 h 9"/>
                  <a:gd name="T2" fmla="*/ 7 h 9"/>
                  <a:gd name="T3" fmla="*/ 9 h 9"/>
                  <a:gd name="T4" fmla="*/ 0 h 9"/>
                </a:gdLst>
                <a:ahLst/>
                <a:cxnLst>
                  <a:cxn ang="0">
                    <a:pos x="0" y="T0"/>
                  </a:cxn>
                  <a:cxn ang="0">
                    <a:pos x="0" y="T1"/>
                  </a:cxn>
                  <a:cxn ang="0">
                    <a:pos x="0" y="T2"/>
                  </a:cxn>
                  <a:cxn ang="0">
                    <a:pos x="0" y="T3"/>
                  </a:cxn>
                  <a:cxn ang="0">
                    <a:pos x="0" y="T4"/>
                  </a:cxn>
                </a:cxnLst>
                <a:rect l="0" t="0" r="r" b="b"/>
                <a:pathLst>
                  <a:path h="9">
                    <a:moveTo>
                      <a:pt x="0" y="0"/>
                    </a:moveTo>
                    <a:cubicBezTo>
                      <a:pt x="0" y="1"/>
                      <a:pt x="0" y="1"/>
                      <a:pt x="0" y="1"/>
                    </a:cubicBezTo>
                    <a:cubicBezTo>
                      <a:pt x="0" y="3"/>
                      <a:pt x="0" y="5"/>
                      <a:pt x="0" y="7"/>
                    </a:cubicBezTo>
                    <a:cubicBezTo>
                      <a:pt x="0" y="8"/>
                      <a:pt x="0" y="8"/>
                      <a:pt x="0" y="9"/>
                    </a:cubicBezTo>
                    <a:cubicBezTo>
                      <a:pt x="0" y="6"/>
                      <a:pt x="0" y="3"/>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82" name="Freeform 28"/>
              <p:cNvSpPr/>
              <p:nvPr/>
            </p:nvSpPr>
            <p:spPr bwMode="auto">
              <a:xfrm>
                <a:off x="3204" y="969"/>
                <a:ext cx="2" cy="17"/>
              </a:xfrm>
              <a:custGeom>
                <a:avLst/>
                <a:gdLst>
                  <a:gd name="T0" fmla="*/ 1 w 1"/>
                  <a:gd name="T1" fmla="*/ 0 h 7"/>
                  <a:gd name="T2" fmla="*/ 1 w 1"/>
                  <a:gd name="T3" fmla="*/ 7 h 7"/>
                  <a:gd name="T4" fmla="*/ 1 w 1"/>
                  <a:gd name="T5" fmla="*/ 5 h 7"/>
                  <a:gd name="T6" fmla="*/ 1 w 1"/>
                  <a:gd name="T7" fmla="*/ 0 h 7"/>
                </a:gdLst>
                <a:ahLst/>
                <a:cxnLst>
                  <a:cxn ang="0">
                    <a:pos x="T0" y="T1"/>
                  </a:cxn>
                  <a:cxn ang="0">
                    <a:pos x="T2" y="T3"/>
                  </a:cxn>
                  <a:cxn ang="0">
                    <a:pos x="T4" y="T5"/>
                  </a:cxn>
                  <a:cxn ang="0">
                    <a:pos x="T6" y="T7"/>
                  </a:cxn>
                </a:cxnLst>
                <a:rect l="0" t="0" r="r" b="b"/>
                <a:pathLst>
                  <a:path w="1" h="7">
                    <a:moveTo>
                      <a:pt x="1" y="0"/>
                    </a:moveTo>
                    <a:cubicBezTo>
                      <a:pt x="1" y="2"/>
                      <a:pt x="1" y="5"/>
                      <a:pt x="1" y="7"/>
                    </a:cubicBezTo>
                    <a:cubicBezTo>
                      <a:pt x="0" y="7"/>
                      <a:pt x="1" y="6"/>
                      <a:pt x="1" y="5"/>
                    </a:cubicBezTo>
                    <a:cubicBezTo>
                      <a:pt x="1" y="3"/>
                      <a:pt x="0" y="1"/>
                      <a:pt x="1"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83" name="Freeform 29"/>
              <p:cNvSpPr/>
              <p:nvPr/>
            </p:nvSpPr>
            <p:spPr bwMode="auto">
              <a:xfrm>
                <a:off x="2164" y="851"/>
                <a:ext cx="0" cy="17"/>
              </a:xfrm>
              <a:custGeom>
                <a:avLst/>
                <a:gdLst>
                  <a:gd name="T0" fmla="*/ 0 h 7"/>
                  <a:gd name="T1" fmla="*/ 7 h 7"/>
                  <a:gd name="T2" fmla="*/ 4 h 7"/>
                  <a:gd name="T3" fmla="*/ 0 h 7"/>
                </a:gdLst>
                <a:ahLst/>
                <a:cxnLst>
                  <a:cxn ang="0">
                    <a:pos x="0" y="T0"/>
                  </a:cxn>
                  <a:cxn ang="0">
                    <a:pos x="0" y="T1"/>
                  </a:cxn>
                  <a:cxn ang="0">
                    <a:pos x="0" y="T2"/>
                  </a:cxn>
                  <a:cxn ang="0">
                    <a:pos x="0" y="T3"/>
                  </a:cxn>
                </a:cxnLst>
                <a:rect l="0" t="0" r="r" b="b"/>
                <a:pathLst>
                  <a:path h="7">
                    <a:moveTo>
                      <a:pt x="0" y="0"/>
                    </a:moveTo>
                    <a:cubicBezTo>
                      <a:pt x="0" y="2"/>
                      <a:pt x="0" y="4"/>
                      <a:pt x="0" y="7"/>
                    </a:cubicBezTo>
                    <a:cubicBezTo>
                      <a:pt x="0" y="6"/>
                      <a:pt x="0" y="5"/>
                      <a:pt x="0" y="4"/>
                    </a:cubicBezTo>
                    <a:cubicBezTo>
                      <a:pt x="0" y="3"/>
                      <a:pt x="0" y="1"/>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84" name="Freeform 30"/>
              <p:cNvSpPr/>
              <p:nvPr/>
            </p:nvSpPr>
            <p:spPr bwMode="auto">
              <a:xfrm>
                <a:off x="2528" y="943"/>
                <a:ext cx="3" cy="15"/>
              </a:xfrm>
              <a:custGeom>
                <a:avLst/>
                <a:gdLst>
                  <a:gd name="T0" fmla="*/ 1 w 1"/>
                  <a:gd name="T1" fmla="*/ 6 h 6"/>
                  <a:gd name="T2" fmla="*/ 1 w 1"/>
                  <a:gd name="T3" fmla="*/ 4 h 6"/>
                  <a:gd name="T4" fmla="*/ 1 w 1"/>
                  <a:gd name="T5" fmla="*/ 0 h 6"/>
                  <a:gd name="T6" fmla="*/ 1 w 1"/>
                  <a:gd name="T7" fmla="*/ 6 h 6"/>
                </a:gdLst>
                <a:ahLst/>
                <a:cxnLst>
                  <a:cxn ang="0">
                    <a:pos x="T0" y="T1"/>
                  </a:cxn>
                  <a:cxn ang="0">
                    <a:pos x="T2" y="T3"/>
                  </a:cxn>
                  <a:cxn ang="0">
                    <a:pos x="T4" y="T5"/>
                  </a:cxn>
                  <a:cxn ang="0">
                    <a:pos x="T6" y="T7"/>
                  </a:cxn>
                </a:cxnLst>
                <a:rect l="0" t="0" r="r" b="b"/>
                <a:pathLst>
                  <a:path w="1" h="6">
                    <a:moveTo>
                      <a:pt x="1" y="6"/>
                    </a:moveTo>
                    <a:cubicBezTo>
                      <a:pt x="0" y="6"/>
                      <a:pt x="1" y="5"/>
                      <a:pt x="1" y="4"/>
                    </a:cubicBezTo>
                    <a:cubicBezTo>
                      <a:pt x="1" y="3"/>
                      <a:pt x="1" y="1"/>
                      <a:pt x="1" y="0"/>
                    </a:cubicBezTo>
                    <a:cubicBezTo>
                      <a:pt x="1" y="2"/>
                      <a:pt x="1" y="4"/>
                      <a:pt x="1" y="6"/>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85" name="Freeform 31"/>
              <p:cNvSpPr/>
              <p:nvPr/>
            </p:nvSpPr>
            <p:spPr bwMode="auto">
              <a:xfrm>
                <a:off x="3017" y="965"/>
                <a:ext cx="12" cy="2"/>
              </a:xfrm>
              <a:custGeom>
                <a:avLst/>
                <a:gdLst>
                  <a:gd name="T0" fmla="*/ 5 w 5"/>
                  <a:gd name="T1" fmla="*/ 0 h 1"/>
                  <a:gd name="T2" fmla="*/ 0 w 5"/>
                  <a:gd name="T3" fmla="*/ 1 h 1"/>
                  <a:gd name="T4" fmla="*/ 4 w 5"/>
                  <a:gd name="T5" fmla="*/ 0 h 1"/>
                  <a:gd name="T6" fmla="*/ 5 w 5"/>
                  <a:gd name="T7" fmla="*/ 0 h 1"/>
                </a:gdLst>
                <a:ahLst/>
                <a:cxnLst>
                  <a:cxn ang="0">
                    <a:pos x="T0" y="T1"/>
                  </a:cxn>
                  <a:cxn ang="0">
                    <a:pos x="T2" y="T3"/>
                  </a:cxn>
                  <a:cxn ang="0">
                    <a:pos x="T4" y="T5"/>
                  </a:cxn>
                  <a:cxn ang="0">
                    <a:pos x="T6" y="T7"/>
                  </a:cxn>
                </a:cxnLst>
                <a:rect l="0" t="0" r="r" b="b"/>
                <a:pathLst>
                  <a:path w="5" h="1">
                    <a:moveTo>
                      <a:pt x="5" y="0"/>
                    </a:moveTo>
                    <a:cubicBezTo>
                      <a:pt x="3" y="1"/>
                      <a:pt x="2" y="1"/>
                      <a:pt x="0" y="1"/>
                    </a:cubicBezTo>
                    <a:cubicBezTo>
                      <a:pt x="1" y="0"/>
                      <a:pt x="3" y="0"/>
                      <a:pt x="4" y="0"/>
                    </a:cubicBezTo>
                    <a:cubicBezTo>
                      <a:pt x="5" y="0"/>
                      <a:pt x="5" y="0"/>
                      <a:pt x="5"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86" name="Freeform 32"/>
              <p:cNvSpPr/>
              <p:nvPr/>
            </p:nvSpPr>
            <p:spPr bwMode="auto">
              <a:xfrm>
                <a:off x="2223" y="941"/>
                <a:ext cx="3" cy="14"/>
              </a:xfrm>
              <a:custGeom>
                <a:avLst/>
                <a:gdLst>
                  <a:gd name="T0" fmla="*/ 0 w 1"/>
                  <a:gd name="T1" fmla="*/ 6 h 6"/>
                  <a:gd name="T2" fmla="*/ 0 w 1"/>
                  <a:gd name="T3" fmla="*/ 0 h 6"/>
                  <a:gd name="T4" fmla="*/ 0 w 1"/>
                  <a:gd name="T5" fmla="*/ 6 h 6"/>
                </a:gdLst>
                <a:ahLst/>
                <a:cxnLst>
                  <a:cxn ang="0">
                    <a:pos x="T0" y="T1"/>
                  </a:cxn>
                  <a:cxn ang="0">
                    <a:pos x="T2" y="T3"/>
                  </a:cxn>
                  <a:cxn ang="0">
                    <a:pos x="T4" y="T5"/>
                  </a:cxn>
                </a:cxnLst>
                <a:rect l="0" t="0" r="r" b="b"/>
                <a:pathLst>
                  <a:path w="1" h="6">
                    <a:moveTo>
                      <a:pt x="0" y="6"/>
                    </a:moveTo>
                    <a:cubicBezTo>
                      <a:pt x="0" y="4"/>
                      <a:pt x="0" y="2"/>
                      <a:pt x="0" y="0"/>
                    </a:cubicBezTo>
                    <a:cubicBezTo>
                      <a:pt x="1" y="2"/>
                      <a:pt x="1" y="4"/>
                      <a:pt x="0" y="6"/>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87" name="Freeform 33"/>
              <p:cNvSpPr/>
              <p:nvPr/>
            </p:nvSpPr>
            <p:spPr bwMode="auto">
              <a:xfrm>
                <a:off x="2240" y="941"/>
                <a:ext cx="2" cy="12"/>
              </a:xfrm>
              <a:custGeom>
                <a:avLst/>
                <a:gdLst>
                  <a:gd name="T0" fmla="*/ 1 w 1"/>
                  <a:gd name="T1" fmla="*/ 0 h 5"/>
                  <a:gd name="T2" fmla="*/ 1 w 1"/>
                  <a:gd name="T3" fmla="*/ 4 h 5"/>
                  <a:gd name="T4" fmla="*/ 1 w 1"/>
                  <a:gd name="T5" fmla="*/ 5 h 5"/>
                  <a:gd name="T6" fmla="*/ 1 w 1"/>
                  <a:gd name="T7" fmla="*/ 0 h 5"/>
                </a:gdLst>
                <a:ahLst/>
                <a:cxnLst>
                  <a:cxn ang="0">
                    <a:pos x="T0" y="T1"/>
                  </a:cxn>
                  <a:cxn ang="0">
                    <a:pos x="T2" y="T3"/>
                  </a:cxn>
                  <a:cxn ang="0">
                    <a:pos x="T4" y="T5"/>
                  </a:cxn>
                  <a:cxn ang="0">
                    <a:pos x="T6" y="T7"/>
                  </a:cxn>
                </a:cxnLst>
                <a:rect l="0" t="0" r="r" b="b"/>
                <a:pathLst>
                  <a:path w="1" h="5">
                    <a:moveTo>
                      <a:pt x="1" y="0"/>
                    </a:moveTo>
                    <a:cubicBezTo>
                      <a:pt x="1" y="1"/>
                      <a:pt x="1" y="2"/>
                      <a:pt x="1" y="4"/>
                    </a:cubicBezTo>
                    <a:cubicBezTo>
                      <a:pt x="1" y="4"/>
                      <a:pt x="1" y="4"/>
                      <a:pt x="1" y="5"/>
                    </a:cubicBezTo>
                    <a:cubicBezTo>
                      <a:pt x="1" y="3"/>
                      <a:pt x="0" y="1"/>
                      <a:pt x="1"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88" name="Freeform 34"/>
              <p:cNvSpPr/>
              <p:nvPr/>
            </p:nvSpPr>
            <p:spPr bwMode="auto">
              <a:xfrm>
                <a:off x="2696" y="951"/>
                <a:ext cx="2" cy="11"/>
              </a:xfrm>
              <a:custGeom>
                <a:avLst/>
                <a:gdLst>
                  <a:gd name="T0" fmla="*/ 0 w 1"/>
                  <a:gd name="T1" fmla="*/ 0 h 5"/>
                  <a:gd name="T2" fmla="*/ 0 w 1"/>
                  <a:gd name="T3" fmla="*/ 5 h 5"/>
                  <a:gd name="T4" fmla="*/ 0 w 1"/>
                  <a:gd name="T5" fmla="*/ 0 h 5"/>
                </a:gdLst>
                <a:ahLst/>
                <a:cxnLst>
                  <a:cxn ang="0">
                    <a:pos x="T0" y="T1"/>
                  </a:cxn>
                  <a:cxn ang="0">
                    <a:pos x="T2" y="T3"/>
                  </a:cxn>
                  <a:cxn ang="0">
                    <a:pos x="T4" y="T5"/>
                  </a:cxn>
                </a:cxnLst>
                <a:rect l="0" t="0" r="r" b="b"/>
                <a:pathLst>
                  <a:path w="1" h="5">
                    <a:moveTo>
                      <a:pt x="0" y="0"/>
                    </a:moveTo>
                    <a:cubicBezTo>
                      <a:pt x="1" y="2"/>
                      <a:pt x="0" y="3"/>
                      <a:pt x="0" y="5"/>
                    </a:cubicBezTo>
                    <a:cubicBezTo>
                      <a:pt x="0" y="3"/>
                      <a:pt x="0" y="2"/>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89" name="Freeform 35"/>
              <p:cNvSpPr/>
              <p:nvPr/>
            </p:nvSpPr>
            <p:spPr bwMode="auto">
              <a:xfrm>
                <a:off x="3003" y="868"/>
                <a:ext cx="2" cy="12"/>
              </a:xfrm>
              <a:custGeom>
                <a:avLst/>
                <a:gdLst>
                  <a:gd name="T0" fmla="*/ 0 w 1"/>
                  <a:gd name="T1" fmla="*/ 0 h 5"/>
                  <a:gd name="T2" fmla="*/ 1 w 1"/>
                  <a:gd name="T3" fmla="*/ 5 h 5"/>
                  <a:gd name="T4" fmla="*/ 0 w 1"/>
                  <a:gd name="T5" fmla="*/ 0 h 5"/>
                </a:gdLst>
                <a:ahLst/>
                <a:cxnLst>
                  <a:cxn ang="0">
                    <a:pos x="T0" y="T1"/>
                  </a:cxn>
                  <a:cxn ang="0">
                    <a:pos x="T2" y="T3"/>
                  </a:cxn>
                  <a:cxn ang="0">
                    <a:pos x="T4" y="T5"/>
                  </a:cxn>
                </a:cxnLst>
                <a:rect l="0" t="0" r="r" b="b"/>
                <a:pathLst>
                  <a:path w="1" h="5">
                    <a:moveTo>
                      <a:pt x="0" y="0"/>
                    </a:moveTo>
                    <a:cubicBezTo>
                      <a:pt x="1" y="2"/>
                      <a:pt x="1" y="3"/>
                      <a:pt x="1" y="5"/>
                    </a:cubicBezTo>
                    <a:cubicBezTo>
                      <a:pt x="0" y="3"/>
                      <a:pt x="1" y="2"/>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90" name="Freeform 36"/>
              <p:cNvSpPr/>
              <p:nvPr/>
            </p:nvSpPr>
            <p:spPr bwMode="auto">
              <a:xfrm>
                <a:off x="2521" y="936"/>
                <a:ext cx="2" cy="12"/>
              </a:xfrm>
              <a:custGeom>
                <a:avLst/>
                <a:gdLst>
                  <a:gd name="T0" fmla="*/ 1 w 1"/>
                  <a:gd name="T1" fmla="*/ 0 h 5"/>
                  <a:gd name="T2" fmla="*/ 0 w 1"/>
                  <a:gd name="T3" fmla="*/ 5 h 5"/>
                  <a:gd name="T4" fmla="*/ 1 w 1"/>
                  <a:gd name="T5" fmla="*/ 0 h 5"/>
                </a:gdLst>
                <a:ahLst/>
                <a:cxnLst>
                  <a:cxn ang="0">
                    <a:pos x="T0" y="T1"/>
                  </a:cxn>
                  <a:cxn ang="0">
                    <a:pos x="T2" y="T3"/>
                  </a:cxn>
                  <a:cxn ang="0">
                    <a:pos x="T4" y="T5"/>
                  </a:cxn>
                </a:cxnLst>
                <a:rect l="0" t="0" r="r" b="b"/>
                <a:pathLst>
                  <a:path w="1" h="5">
                    <a:moveTo>
                      <a:pt x="1" y="0"/>
                    </a:moveTo>
                    <a:cubicBezTo>
                      <a:pt x="0" y="2"/>
                      <a:pt x="1" y="3"/>
                      <a:pt x="0" y="5"/>
                    </a:cubicBezTo>
                    <a:cubicBezTo>
                      <a:pt x="0" y="3"/>
                      <a:pt x="0" y="2"/>
                      <a:pt x="1"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91" name="Freeform 37"/>
              <p:cNvSpPr/>
              <p:nvPr/>
            </p:nvSpPr>
            <p:spPr bwMode="auto">
              <a:xfrm>
                <a:off x="2049" y="925"/>
                <a:ext cx="12" cy="2"/>
              </a:xfrm>
              <a:custGeom>
                <a:avLst/>
                <a:gdLst>
                  <a:gd name="T0" fmla="*/ 5 w 5"/>
                  <a:gd name="T1" fmla="*/ 0 h 1"/>
                  <a:gd name="T2" fmla="*/ 0 w 5"/>
                  <a:gd name="T3" fmla="*/ 1 h 1"/>
                  <a:gd name="T4" fmla="*/ 5 w 5"/>
                  <a:gd name="T5" fmla="*/ 0 h 1"/>
                </a:gdLst>
                <a:ahLst/>
                <a:cxnLst>
                  <a:cxn ang="0">
                    <a:pos x="T0" y="T1"/>
                  </a:cxn>
                  <a:cxn ang="0">
                    <a:pos x="T2" y="T3"/>
                  </a:cxn>
                  <a:cxn ang="0">
                    <a:pos x="T4" y="T5"/>
                  </a:cxn>
                </a:cxnLst>
                <a:rect l="0" t="0" r="r" b="b"/>
                <a:pathLst>
                  <a:path w="5" h="1">
                    <a:moveTo>
                      <a:pt x="5" y="0"/>
                    </a:moveTo>
                    <a:cubicBezTo>
                      <a:pt x="3" y="1"/>
                      <a:pt x="2" y="1"/>
                      <a:pt x="0" y="1"/>
                    </a:cubicBezTo>
                    <a:cubicBezTo>
                      <a:pt x="2" y="0"/>
                      <a:pt x="3" y="1"/>
                      <a:pt x="5"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92" name="Freeform 38"/>
              <p:cNvSpPr/>
              <p:nvPr/>
            </p:nvSpPr>
            <p:spPr bwMode="auto">
              <a:xfrm>
                <a:off x="2214" y="939"/>
                <a:ext cx="0" cy="9"/>
              </a:xfrm>
              <a:custGeom>
                <a:avLst/>
                <a:gdLst>
                  <a:gd name="T0" fmla="*/ 0 h 4"/>
                  <a:gd name="T1" fmla="*/ 4 h 4"/>
                  <a:gd name="T2" fmla="*/ 0 h 4"/>
                </a:gdLst>
                <a:ahLst/>
                <a:cxnLst>
                  <a:cxn ang="0">
                    <a:pos x="0" y="T0"/>
                  </a:cxn>
                  <a:cxn ang="0">
                    <a:pos x="0" y="T1"/>
                  </a:cxn>
                  <a:cxn ang="0">
                    <a:pos x="0" y="T2"/>
                  </a:cxn>
                </a:cxnLst>
                <a:rect l="0" t="0" r="r" b="b"/>
                <a:pathLst>
                  <a:path h="4">
                    <a:moveTo>
                      <a:pt x="0" y="0"/>
                    </a:moveTo>
                    <a:cubicBezTo>
                      <a:pt x="0" y="1"/>
                      <a:pt x="0" y="3"/>
                      <a:pt x="0" y="4"/>
                    </a:cubicBez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93" name="Freeform 39"/>
              <p:cNvSpPr/>
              <p:nvPr/>
            </p:nvSpPr>
            <p:spPr bwMode="auto">
              <a:xfrm>
                <a:off x="2467" y="870"/>
                <a:ext cx="9" cy="3"/>
              </a:xfrm>
              <a:custGeom>
                <a:avLst/>
                <a:gdLst>
                  <a:gd name="T0" fmla="*/ 0 w 4"/>
                  <a:gd name="T1" fmla="*/ 1 h 1"/>
                  <a:gd name="T2" fmla="*/ 3 w 4"/>
                  <a:gd name="T3" fmla="*/ 1 h 1"/>
                  <a:gd name="T4" fmla="*/ 4 w 4"/>
                  <a:gd name="T5" fmla="*/ 0 h 1"/>
                  <a:gd name="T6" fmla="*/ 3 w 4"/>
                  <a:gd name="T7" fmla="*/ 1 h 1"/>
                  <a:gd name="T8" fmla="*/ 0 w 4"/>
                  <a:gd name="T9" fmla="*/ 1 h 1"/>
                </a:gdLst>
                <a:ahLst/>
                <a:cxnLst>
                  <a:cxn ang="0">
                    <a:pos x="T0" y="T1"/>
                  </a:cxn>
                  <a:cxn ang="0">
                    <a:pos x="T2" y="T3"/>
                  </a:cxn>
                  <a:cxn ang="0">
                    <a:pos x="T4" y="T5"/>
                  </a:cxn>
                  <a:cxn ang="0">
                    <a:pos x="T6" y="T7"/>
                  </a:cxn>
                  <a:cxn ang="0">
                    <a:pos x="T8" y="T9"/>
                  </a:cxn>
                </a:cxnLst>
                <a:rect l="0" t="0" r="r" b="b"/>
                <a:pathLst>
                  <a:path w="4" h="1">
                    <a:moveTo>
                      <a:pt x="0" y="1"/>
                    </a:moveTo>
                    <a:cubicBezTo>
                      <a:pt x="1" y="1"/>
                      <a:pt x="2" y="1"/>
                      <a:pt x="3" y="1"/>
                    </a:cubicBezTo>
                    <a:cubicBezTo>
                      <a:pt x="3" y="1"/>
                      <a:pt x="4" y="1"/>
                      <a:pt x="4" y="0"/>
                    </a:cubicBezTo>
                    <a:cubicBezTo>
                      <a:pt x="4" y="1"/>
                      <a:pt x="4" y="1"/>
                      <a:pt x="3" y="1"/>
                    </a:cubicBezTo>
                    <a:cubicBezTo>
                      <a:pt x="2" y="1"/>
                      <a:pt x="1" y="1"/>
                      <a:pt x="0" y="1"/>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94" name="Freeform 40"/>
              <p:cNvSpPr/>
              <p:nvPr/>
            </p:nvSpPr>
            <p:spPr bwMode="auto">
              <a:xfrm>
                <a:off x="2228" y="877"/>
                <a:ext cx="0" cy="12"/>
              </a:xfrm>
              <a:custGeom>
                <a:avLst/>
                <a:gdLst>
                  <a:gd name="T0" fmla="*/ 0 h 5"/>
                  <a:gd name="T1" fmla="*/ 5 h 5"/>
                  <a:gd name="T2" fmla="*/ 0 h 5"/>
                </a:gdLst>
                <a:ahLst/>
                <a:cxnLst>
                  <a:cxn ang="0">
                    <a:pos x="0" y="T0"/>
                  </a:cxn>
                  <a:cxn ang="0">
                    <a:pos x="0" y="T1"/>
                  </a:cxn>
                  <a:cxn ang="0">
                    <a:pos x="0" y="T2"/>
                  </a:cxn>
                </a:cxnLst>
                <a:rect l="0" t="0" r="r" b="b"/>
                <a:pathLst>
                  <a:path h="5">
                    <a:moveTo>
                      <a:pt x="0" y="0"/>
                    </a:moveTo>
                    <a:cubicBezTo>
                      <a:pt x="0" y="2"/>
                      <a:pt x="0" y="3"/>
                      <a:pt x="0" y="5"/>
                    </a:cubicBezTo>
                    <a:cubicBezTo>
                      <a:pt x="0" y="3"/>
                      <a:pt x="0" y="2"/>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95" name="Freeform 41"/>
              <p:cNvSpPr/>
              <p:nvPr/>
            </p:nvSpPr>
            <p:spPr bwMode="auto">
              <a:xfrm>
                <a:off x="2790" y="866"/>
                <a:ext cx="0" cy="9"/>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2"/>
                      <a:pt x="0" y="3"/>
                      <a:pt x="0" y="4"/>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96" name="Freeform 42"/>
              <p:cNvSpPr/>
              <p:nvPr/>
            </p:nvSpPr>
            <p:spPr bwMode="auto">
              <a:xfrm>
                <a:off x="2212" y="988"/>
                <a:ext cx="0" cy="7"/>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cubicBezTo>
                      <a:pt x="0" y="2"/>
                      <a:pt x="0" y="1"/>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97" name="Freeform 43"/>
              <p:cNvSpPr/>
              <p:nvPr/>
            </p:nvSpPr>
            <p:spPr bwMode="auto">
              <a:xfrm>
                <a:off x="2523" y="906"/>
                <a:ext cx="0" cy="7"/>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cubicBezTo>
                      <a:pt x="0" y="2"/>
                      <a:pt x="0" y="1"/>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98" name="Freeform 44"/>
              <p:cNvSpPr/>
              <p:nvPr/>
            </p:nvSpPr>
            <p:spPr bwMode="auto">
              <a:xfrm>
                <a:off x="2252" y="943"/>
                <a:ext cx="0" cy="10"/>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2"/>
                      <a:pt x="0" y="3"/>
                      <a:pt x="0" y="4"/>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99" name="Freeform 45"/>
              <p:cNvSpPr/>
              <p:nvPr/>
            </p:nvSpPr>
            <p:spPr bwMode="auto">
              <a:xfrm>
                <a:off x="3204" y="960"/>
                <a:ext cx="2" cy="7"/>
              </a:xfrm>
              <a:custGeom>
                <a:avLst/>
                <a:gdLst>
                  <a:gd name="T0" fmla="*/ 1 w 1"/>
                  <a:gd name="T1" fmla="*/ 0 h 3"/>
                  <a:gd name="T2" fmla="*/ 1 w 1"/>
                  <a:gd name="T3" fmla="*/ 3 h 3"/>
                  <a:gd name="T4" fmla="*/ 1 w 1"/>
                  <a:gd name="T5" fmla="*/ 0 h 3"/>
                </a:gdLst>
                <a:ahLst/>
                <a:cxnLst>
                  <a:cxn ang="0">
                    <a:pos x="T0" y="T1"/>
                  </a:cxn>
                  <a:cxn ang="0">
                    <a:pos x="T2" y="T3"/>
                  </a:cxn>
                  <a:cxn ang="0">
                    <a:pos x="T4" y="T5"/>
                  </a:cxn>
                </a:cxnLst>
                <a:rect l="0" t="0" r="r" b="b"/>
                <a:pathLst>
                  <a:path w="1" h="3">
                    <a:moveTo>
                      <a:pt x="1" y="0"/>
                    </a:moveTo>
                    <a:cubicBezTo>
                      <a:pt x="1" y="1"/>
                      <a:pt x="1" y="2"/>
                      <a:pt x="1" y="3"/>
                    </a:cubicBezTo>
                    <a:cubicBezTo>
                      <a:pt x="0" y="2"/>
                      <a:pt x="1" y="1"/>
                      <a:pt x="1"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00" name="Freeform 46"/>
              <p:cNvSpPr/>
              <p:nvPr/>
            </p:nvSpPr>
            <p:spPr bwMode="auto">
              <a:xfrm>
                <a:off x="2764" y="986"/>
                <a:ext cx="3" cy="7"/>
              </a:xfrm>
              <a:custGeom>
                <a:avLst/>
                <a:gdLst>
                  <a:gd name="T0" fmla="*/ 0 w 1"/>
                  <a:gd name="T1" fmla="*/ 3 h 3"/>
                  <a:gd name="T2" fmla="*/ 0 w 1"/>
                  <a:gd name="T3" fmla="*/ 0 h 3"/>
                  <a:gd name="T4" fmla="*/ 0 w 1"/>
                  <a:gd name="T5" fmla="*/ 3 h 3"/>
                </a:gdLst>
                <a:ahLst/>
                <a:cxnLst>
                  <a:cxn ang="0">
                    <a:pos x="T0" y="T1"/>
                  </a:cxn>
                  <a:cxn ang="0">
                    <a:pos x="T2" y="T3"/>
                  </a:cxn>
                  <a:cxn ang="0">
                    <a:pos x="T4" y="T5"/>
                  </a:cxn>
                </a:cxnLst>
                <a:rect l="0" t="0" r="r" b="b"/>
                <a:pathLst>
                  <a:path w="1" h="3">
                    <a:moveTo>
                      <a:pt x="0" y="3"/>
                    </a:moveTo>
                    <a:cubicBezTo>
                      <a:pt x="0" y="2"/>
                      <a:pt x="0" y="1"/>
                      <a:pt x="0" y="0"/>
                    </a:cubicBezTo>
                    <a:cubicBezTo>
                      <a:pt x="0" y="1"/>
                      <a:pt x="1" y="2"/>
                      <a:pt x="0" y="3"/>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01" name="Freeform 47"/>
              <p:cNvSpPr/>
              <p:nvPr/>
            </p:nvSpPr>
            <p:spPr bwMode="auto">
              <a:xfrm>
                <a:off x="2223" y="854"/>
                <a:ext cx="8"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02" name="Freeform 48"/>
              <p:cNvSpPr/>
              <p:nvPr/>
            </p:nvSpPr>
            <p:spPr bwMode="auto">
              <a:xfrm>
                <a:off x="2164" y="889"/>
                <a:ext cx="0" cy="10"/>
              </a:xfrm>
              <a:custGeom>
                <a:avLst/>
                <a:gdLst>
                  <a:gd name="T0" fmla="*/ 0 h 4"/>
                  <a:gd name="T1" fmla="*/ 4 h 4"/>
                  <a:gd name="T2" fmla="*/ 0 h 4"/>
                </a:gdLst>
                <a:ahLst/>
                <a:cxnLst>
                  <a:cxn ang="0">
                    <a:pos x="0" y="T0"/>
                  </a:cxn>
                  <a:cxn ang="0">
                    <a:pos x="0" y="T1"/>
                  </a:cxn>
                  <a:cxn ang="0">
                    <a:pos x="0" y="T2"/>
                  </a:cxn>
                </a:cxnLst>
                <a:rect l="0" t="0" r="r" b="b"/>
                <a:pathLst>
                  <a:path h="4">
                    <a:moveTo>
                      <a:pt x="0" y="0"/>
                    </a:moveTo>
                    <a:cubicBezTo>
                      <a:pt x="0" y="2"/>
                      <a:pt x="0" y="3"/>
                      <a:pt x="0" y="4"/>
                    </a:cubicBezTo>
                    <a:cubicBezTo>
                      <a:pt x="0" y="3"/>
                      <a:pt x="0" y="2"/>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03" name="Freeform 49"/>
              <p:cNvSpPr/>
              <p:nvPr/>
            </p:nvSpPr>
            <p:spPr bwMode="auto">
              <a:xfrm>
                <a:off x="2521" y="922"/>
                <a:ext cx="2" cy="7"/>
              </a:xfrm>
              <a:custGeom>
                <a:avLst/>
                <a:gdLst>
                  <a:gd name="T0" fmla="*/ 1 w 1"/>
                  <a:gd name="T1" fmla="*/ 0 h 3"/>
                  <a:gd name="T2" fmla="*/ 1 w 1"/>
                  <a:gd name="T3" fmla="*/ 3 h 3"/>
                  <a:gd name="T4" fmla="*/ 1 w 1"/>
                  <a:gd name="T5" fmla="*/ 0 h 3"/>
                </a:gdLst>
                <a:ahLst/>
                <a:cxnLst>
                  <a:cxn ang="0">
                    <a:pos x="T0" y="T1"/>
                  </a:cxn>
                  <a:cxn ang="0">
                    <a:pos x="T2" y="T3"/>
                  </a:cxn>
                  <a:cxn ang="0">
                    <a:pos x="T4" y="T5"/>
                  </a:cxn>
                </a:cxnLst>
                <a:rect l="0" t="0" r="r" b="b"/>
                <a:pathLst>
                  <a:path w="1" h="3">
                    <a:moveTo>
                      <a:pt x="1" y="0"/>
                    </a:moveTo>
                    <a:cubicBezTo>
                      <a:pt x="1" y="1"/>
                      <a:pt x="1" y="2"/>
                      <a:pt x="1" y="3"/>
                    </a:cubicBezTo>
                    <a:cubicBezTo>
                      <a:pt x="1" y="2"/>
                      <a:pt x="0" y="1"/>
                      <a:pt x="1"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04" name="Freeform 50"/>
              <p:cNvSpPr/>
              <p:nvPr/>
            </p:nvSpPr>
            <p:spPr bwMode="auto">
              <a:xfrm>
                <a:off x="2767" y="969"/>
                <a:ext cx="0" cy="8"/>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1"/>
                      <a:pt x="0" y="0"/>
                    </a:cubicBezTo>
                    <a:cubicBezTo>
                      <a:pt x="0" y="1"/>
                      <a:pt x="0" y="2"/>
                      <a:pt x="0" y="3"/>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05" name="Freeform 51"/>
              <p:cNvSpPr/>
              <p:nvPr/>
            </p:nvSpPr>
            <p:spPr bwMode="auto">
              <a:xfrm>
                <a:off x="2802" y="894"/>
                <a:ext cx="7"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06" name="Freeform 52"/>
              <p:cNvSpPr/>
              <p:nvPr/>
            </p:nvSpPr>
            <p:spPr bwMode="auto">
              <a:xfrm>
                <a:off x="2934" y="929"/>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2" y="0"/>
                      <a:pt x="1" y="0"/>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07" name="Freeform 53"/>
              <p:cNvSpPr/>
              <p:nvPr/>
            </p:nvSpPr>
            <p:spPr bwMode="auto">
              <a:xfrm>
                <a:off x="2538" y="1017"/>
                <a:ext cx="0" cy="4"/>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08" name="Freeform 54"/>
              <p:cNvSpPr/>
              <p:nvPr/>
            </p:nvSpPr>
            <p:spPr bwMode="auto">
              <a:xfrm>
                <a:off x="2266" y="906"/>
                <a:ext cx="5" cy="2"/>
              </a:xfrm>
              <a:custGeom>
                <a:avLst/>
                <a:gdLst>
                  <a:gd name="T0" fmla="*/ 2 w 2"/>
                  <a:gd name="T1" fmla="*/ 1 h 1"/>
                  <a:gd name="T2" fmla="*/ 0 w 2"/>
                  <a:gd name="T3" fmla="*/ 1 h 1"/>
                  <a:gd name="T4" fmla="*/ 2 w 2"/>
                  <a:gd name="T5" fmla="*/ 1 h 1"/>
                </a:gdLst>
                <a:ahLst/>
                <a:cxnLst>
                  <a:cxn ang="0">
                    <a:pos x="T0" y="T1"/>
                  </a:cxn>
                  <a:cxn ang="0">
                    <a:pos x="T2" y="T3"/>
                  </a:cxn>
                  <a:cxn ang="0">
                    <a:pos x="T4" y="T5"/>
                  </a:cxn>
                </a:cxnLst>
                <a:rect l="0" t="0" r="r" b="b"/>
                <a:pathLst>
                  <a:path w="2" h="1">
                    <a:moveTo>
                      <a:pt x="2" y="1"/>
                    </a:moveTo>
                    <a:cubicBezTo>
                      <a:pt x="0" y="1"/>
                      <a:pt x="0" y="1"/>
                      <a:pt x="0" y="1"/>
                    </a:cubicBezTo>
                    <a:cubicBezTo>
                      <a:pt x="0" y="0"/>
                      <a:pt x="1" y="0"/>
                      <a:pt x="2" y="1"/>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09" name="Freeform 55"/>
              <p:cNvSpPr/>
              <p:nvPr/>
            </p:nvSpPr>
            <p:spPr bwMode="auto">
              <a:xfrm>
                <a:off x="2148" y="1014"/>
                <a:ext cx="2" cy="5"/>
              </a:xfrm>
              <a:custGeom>
                <a:avLst/>
                <a:gdLst>
                  <a:gd name="T0" fmla="*/ 0 w 1"/>
                  <a:gd name="T1" fmla="*/ 1 h 2"/>
                  <a:gd name="T2" fmla="*/ 0 w 1"/>
                  <a:gd name="T3" fmla="*/ 2 h 2"/>
                  <a:gd name="T4" fmla="*/ 0 w 1"/>
                  <a:gd name="T5" fmla="*/ 0 h 2"/>
                  <a:gd name="T6" fmla="*/ 0 w 1"/>
                  <a:gd name="T7" fmla="*/ 1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2"/>
                      <a:pt x="0" y="2"/>
                      <a:pt x="0" y="2"/>
                    </a:cubicBezTo>
                    <a:cubicBezTo>
                      <a:pt x="0" y="1"/>
                      <a:pt x="0" y="0"/>
                      <a:pt x="0" y="0"/>
                    </a:cubicBezTo>
                    <a:cubicBezTo>
                      <a:pt x="0" y="0"/>
                      <a:pt x="0" y="0"/>
                      <a:pt x="0" y="1"/>
                    </a:cubicBezTo>
                    <a:cubicBezTo>
                      <a:pt x="1" y="1"/>
                      <a:pt x="0" y="1"/>
                      <a:pt x="0" y="1"/>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10" name="Freeform 56"/>
              <p:cNvSpPr/>
              <p:nvPr/>
            </p:nvSpPr>
            <p:spPr bwMode="auto">
              <a:xfrm>
                <a:off x="2415" y="1002"/>
                <a:ext cx="2" cy="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0" y="1"/>
                      <a:pt x="0" y="1"/>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11" name="Freeform 57"/>
              <p:cNvSpPr/>
              <p:nvPr/>
            </p:nvSpPr>
            <p:spPr bwMode="auto">
              <a:xfrm>
                <a:off x="2275" y="953"/>
                <a:ext cx="3" cy="5"/>
              </a:xfrm>
              <a:custGeom>
                <a:avLst/>
                <a:gdLst>
                  <a:gd name="T0" fmla="*/ 0 w 1"/>
                  <a:gd name="T1" fmla="*/ 2 h 2"/>
                  <a:gd name="T2" fmla="*/ 0 w 1"/>
                  <a:gd name="T3" fmla="*/ 0 h 2"/>
                  <a:gd name="T4" fmla="*/ 0 w 1"/>
                  <a:gd name="T5" fmla="*/ 2 h 2"/>
                </a:gdLst>
                <a:ahLst/>
                <a:cxnLst>
                  <a:cxn ang="0">
                    <a:pos x="T0" y="T1"/>
                  </a:cxn>
                  <a:cxn ang="0">
                    <a:pos x="T2" y="T3"/>
                  </a:cxn>
                  <a:cxn ang="0">
                    <a:pos x="T4" y="T5"/>
                  </a:cxn>
                </a:cxnLst>
                <a:rect l="0" t="0" r="r" b="b"/>
                <a:pathLst>
                  <a:path w="1" h="2">
                    <a:moveTo>
                      <a:pt x="0" y="2"/>
                    </a:moveTo>
                    <a:cubicBezTo>
                      <a:pt x="0" y="1"/>
                      <a:pt x="0" y="0"/>
                      <a:pt x="0" y="0"/>
                    </a:cubicBezTo>
                    <a:cubicBezTo>
                      <a:pt x="1" y="0"/>
                      <a:pt x="1" y="1"/>
                      <a:pt x="0" y="2"/>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12" name="Freeform 58"/>
              <p:cNvSpPr/>
              <p:nvPr/>
            </p:nvSpPr>
            <p:spPr bwMode="auto">
              <a:xfrm>
                <a:off x="2531" y="929"/>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2"/>
                      <a:pt x="0" y="1"/>
                      <a:pt x="0" y="0"/>
                    </a:cubicBezTo>
                    <a:cubicBezTo>
                      <a:pt x="0" y="1"/>
                      <a:pt x="0" y="2"/>
                      <a:pt x="0" y="2"/>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13" name="Freeform 59"/>
              <p:cNvSpPr/>
              <p:nvPr/>
            </p:nvSpPr>
            <p:spPr bwMode="auto">
              <a:xfrm>
                <a:off x="2035" y="925"/>
                <a:ext cx="4" cy="2"/>
              </a:xfrm>
              <a:custGeom>
                <a:avLst/>
                <a:gdLst>
                  <a:gd name="T0" fmla="*/ 2 w 2"/>
                  <a:gd name="T1" fmla="*/ 1 h 1"/>
                  <a:gd name="T2" fmla="*/ 0 w 2"/>
                  <a:gd name="T3" fmla="*/ 1 h 1"/>
                  <a:gd name="T4" fmla="*/ 2 w 2"/>
                  <a:gd name="T5" fmla="*/ 1 h 1"/>
                </a:gdLst>
                <a:ahLst/>
                <a:cxnLst>
                  <a:cxn ang="0">
                    <a:pos x="T0" y="T1"/>
                  </a:cxn>
                  <a:cxn ang="0">
                    <a:pos x="T2" y="T3"/>
                  </a:cxn>
                  <a:cxn ang="0">
                    <a:pos x="T4" y="T5"/>
                  </a:cxn>
                </a:cxnLst>
                <a:rect l="0" t="0" r="r" b="b"/>
                <a:pathLst>
                  <a:path w="2" h="1">
                    <a:moveTo>
                      <a:pt x="2" y="1"/>
                    </a:moveTo>
                    <a:cubicBezTo>
                      <a:pt x="1" y="1"/>
                      <a:pt x="1" y="1"/>
                      <a:pt x="0" y="1"/>
                    </a:cubicBezTo>
                    <a:cubicBezTo>
                      <a:pt x="1" y="0"/>
                      <a:pt x="1" y="1"/>
                      <a:pt x="2" y="1"/>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14" name="Freeform 60"/>
              <p:cNvSpPr/>
              <p:nvPr/>
            </p:nvSpPr>
            <p:spPr bwMode="auto">
              <a:xfrm>
                <a:off x="2925" y="910"/>
                <a:ext cx="2" cy="5"/>
              </a:xfrm>
              <a:custGeom>
                <a:avLst/>
                <a:gdLst>
                  <a:gd name="T0" fmla="*/ 0 w 1"/>
                  <a:gd name="T1" fmla="*/ 2 h 2"/>
                  <a:gd name="T2" fmla="*/ 0 w 1"/>
                  <a:gd name="T3" fmla="*/ 0 h 2"/>
                  <a:gd name="T4" fmla="*/ 0 w 1"/>
                  <a:gd name="T5" fmla="*/ 2 h 2"/>
                </a:gdLst>
                <a:ahLst/>
                <a:cxnLst>
                  <a:cxn ang="0">
                    <a:pos x="T0" y="T1"/>
                  </a:cxn>
                  <a:cxn ang="0">
                    <a:pos x="T2" y="T3"/>
                  </a:cxn>
                  <a:cxn ang="0">
                    <a:pos x="T4" y="T5"/>
                  </a:cxn>
                </a:cxnLst>
                <a:rect l="0" t="0" r="r" b="b"/>
                <a:pathLst>
                  <a:path w="1" h="2">
                    <a:moveTo>
                      <a:pt x="0" y="2"/>
                    </a:moveTo>
                    <a:cubicBezTo>
                      <a:pt x="0" y="1"/>
                      <a:pt x="0" y="1"/>
                      <a:pt x="0" y="0"/>
                    </a:cubicBezTo>
                    <a:cubicBezTo>
                      <a:pt x="1" y="1"/>
                      <a:pt x="0" y="1"/>
                      <a:pt x="0" y="2"/>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15" name="Freeform 61"/>
              <p:cNvSpPr/>
              <p:nvPr/>
            </p:nvSpPr>
            <p:spPr bwMode="auto">
              <a:xfrm>
                <a:off x="2223" y="962"/>
                <a:ext cx="3" cy="5"/>
              </a:xfrm>
              <a:custGeom>
                <a:avLst/>
                <a:gdLst>
                  <a:gd name="T0" fmla="*/ 0 w 1"/>
                  <a:gd name="T1" fmla="*/ 2 h 2"/>
                  <a:gd name="T2" fmla="*/ 0 w 1"/>
                  <a:gd name="T3" fmla="*/ 0 h 2"/>
                  <a:gd name="T4" fmla="*/ 0 w 1"/>
                  <a:gd name="T5" fmla="*/ 2 h 2"/>
                </a:gdLst>
                <a:ahLst/>
                <a:cxnLst>
                  <a:cxn ang="0">
                    <a:pos x="T0" y="T1"/>
                  </a:cxn>
                  <a:cxn ang="0">
                    <a:pos x="T2" y="T3"/>
                  </a:cxn>
                  <a:cxn ang="0">
                    <a:pos x="T4" y="T5"/>
                  </a:cxn>
                </a:cxnLst>
                <a:rect l="0" t="0" r="r" b="b"/>
                <a:pathLst>
                  <a:path w="1" h="2">
                    <a:moveTo>
                      <a:pt x="0" y="2"/>
                    </a:moveTo>
                    <a:cubicBezTo>
                      <a:pt x="0" y="1"/>
                      <a:pt x="0" y="1"/>
                      <a:pt x="0" y="0"/>
                    </a:cubicBezTo>
                    <a:cubicBezTo>
                      <a:pt x="0" y="1"/>
                      <a:pt x="1" y="1"/>
                      <a:pt x="0" y="2"/>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16" name="Freeform 62"/>
              <p:cNvSpPr/>
              <p:nvPr/>
            </p:nvSpPr>
            <p:spPr bwMode="auto">
              <a:xfrm>
                <a:off x="2781" y="880"/>
                <a:ext cx="0" cy="4"/>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0"/>
                      <a:pt x="0" y="1"/>
                      <a:pt x="0" y="2"/>
                    </a:cubicBezTo>
                    <a:cubicBezTo>
                      <a:pt x="0" y="1"/>
                      <a:pt x="0" y="0"/>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17" name="Freeform 63"/>
              <p:cNvSpPr/>
              <p:nvPr/>
            </p:nvSpPr>
            <p:spPr bwMode="auto">
              <a:xfrm>
                <a:off x="3152" y="884"/>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2" y="0"/>
                      <a:pt x="1" y="0"/>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18" name="Freeform 64"/>
              <p:cNvSpPr/>
              <p:nvPr/>
            </p:nvSpPr>
            <p:spPr bwMode="auto">
              <a:xfrm>
                <a:off x="2212" y="962"/>
                <a:ext cx="2" cy="5"/>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1"/>
                      <a:pt x="0" y="2"/>
                    </a:cubicBezTo>
                    <a:cubicBezTo>
                      <a:pt x="1" y="1"/>
                      <a:pt x="0" y="0"/>
                      <a:pt x="1"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19" name="Freeform 65"/>
              <p:cNvSpPr/>
              <p:nvPr/>
            </p:nvSpPr>
            <p:spPr bwMode="auto">
              <a:xfrm>
                <a:off x="2261" y="917"/>
                <a:ext cx="5"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0" y="0"/>
                      <a:pt x="1" y="0"/>
                      <a:pt x="2" y="0"/>
                    </a:cubicBezTo>
                    <a:cubicBezTo>
                      <a:pt x="1" y="0"/>
                      <a:pt x="0" y="0"/>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20" name="Freeform 66"/>
              <p:cNvSpPr/>
              <p:nvPr/>
            </p:nvSpPr>
            <p:spPr bwMode="auto">
              <a:xfrm>
                <a:off x="3161" y="920"/>
                <a:ext cx="5" cy="2"/>
              </a:xfrm>
              <a:custGeom>
                <a:avLst/>
                <a:gdLst>
                  <a:gd name="T0" fmla="*/ 0 w 2"/>
                  <a:gd name="T1" fmla="*/ 0 h 1"/>
                  <a:gd name="T2" fmla="*/ 2 w 2"/>
                  <a:gd name="T3" fmla="*/ 0 h 1"/>
                  <a:gd name="T4" fmla="*/ 1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0"/>
                      <a:pt x="1" y="0"/>
                      <a:pt x="2" y="0"/>
                    </a:cubicBezTo>
                    <a:cubicBezTo>
                      <a:pt x="1" y="0"/>
                      <a:pt x="1" y="1"/>
                      <a:pt x="1" y="1"/>
                    </a:cubicBezTo>
                    <a:cubicBezTo>
                      <a:pt x="1" y="1"/>
                      <a:pt x="0" y="0"/>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21" name="Freeform 67"/>
              <p:cNvSpPr/>
              <p:nvPr/>
            </p:nvSpPr>
            <p:spPr bwMode="auto">
              <a:xfrm>
                <a:off x="2278" y="887"/>
                <a:ext cx="5"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0" y="0"/>
                      <a:pt x="1" y="0"/>
                      <a:pt x="2" y="0"/>
                    </a:cubicBezTo>
                    <a:cubicBezTo>
                      <a:pt x="1" y="0"/>
                      <a:pt x="0" y="0"/>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22" name="Freeform 68"/>
              <p:cNvSpPr/>
              <p:nvPr/>
            </p:nvSpPr>
            <p:spPr bwMode="auto">
              <a:xfrm>
                <a:off x="3012" y="887"/>
                <a:ext cx="3" cy="5"/>
              </a:xfrm>
              <a:custGeom>
                <a:avLst/>
                <a:gdLst>
                  <a:gd name="T0" fmla="*/ 0 w 1"/>
                  <a:gd name="T1" fmla="*/ 2 h 2"/>
                  <a:gd name="T2" fmla="*/ 0 w 1"/>
                  <a:gd name="T3" fmla="*/ 0 h 2"/>
                  <a:gd name="T4" fmla="*/ 0 w 1"/>
                  <a:gd name="T5" fmla="*/ 2 h 2"/>
                </a:gdLst>
                <a:ahLst/>
                <a:cxnLst>
                  <a:cxn ang="0">
                    <a:pos x="T0" y="T1"/>
                  </a:cxn>
                  <a:cxn ang="0">
                    <a:pos x="T2" y="T3"/>
                  </a:cxn>
                  <a:cxn ang="0">
                    <a:pos x="T4" y="T5"/>
                  </a:cxn>
                </a:cxnLst>
                <a:rect l="0" t="0" r="r" b="b"/>
                <a:pathLst>
                  <a:path w="1" h="2">
                    <a:moveTo>
                      <a:pt x="0" y="2"/>
                    </a:moveTo>
                    <a:cubicBezTo>
                      <a:pt x="0" y="1"/>
                      <a:pt x="0" y="0"/>
                      <a:pt x="0" y="0"/>
                    </a:cubicBezTo>
                    <a:cubicBezTo>
                      <a:pt x="0" y="0"/>
                      <a:pt x="1" y="1"/>
                      <a:pt x="0" y="2"/>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23" name="Freeform 69"/>
              <p:cNvSpPr/>
              <p:nvPr/>
            </p:nvSpPr>
            <p:spPr bwMode="auto">
              <a:xfrm>
                <a:off x="2275" y="877"/>
                <a:ext cx="5" cy="3"/>
              </a:xfrm>
              <a:custGeom>
                <a:avLst/>
                <a:gdLst>
                  <a:gd name="T0" fmla="*/ 2 w 2"/>
                  <a:gd name="T1" fmla="*/ 1 h 1"/>
                  <a:gd name="T2" fmla="*/ 0 w 2"/>
                  <a:gd name="T3" fmla="*/ 1 h 1"/>
                  <a:gd name="T4" fmla="*/ 2 w 2"/>
                  <a:gd name="T5" fmla="*/ 1 h 1"/>
                </a:gdLst>
                <a:ahLst/>
                <a:cxnLst>
                  <a:cxn ang="0">
                    <a:pos x="T0" y="T1"/>
                  </a:cxn>
                  <a:cxn ang="0">
                    <a:pos x="T2" y="T3"/>
                  </a:cxn>
                  <a:cxn ang="0">
                    <a:pos x="T4" y="T5"/>
                  </a:cxn>
                </a:cxnLst>
                <a:rect l="0" t="0" r="r" b="b"/>
                <a:pathLst>
                  <a:path w="2" h="1">
                    <a:moveTo>
                      <a:pt x="2" y="1"/>
                    </a:moveTo>
                    <a:cubicBezTo>
                      <a:pt x="1" y="1"/>
                      <a:pt x="0" y="1"/>
                      <a:pt x="0" y="1"/>
                    </a:cubicBezTo>
                    <a:cubicBezTo>
                      <a:pt x="0" y="0"/>
                      <a:pt x="1" y="1"/>
                      <a:pt x="2" y="1"/>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24" name="Freeform 70"/>
              <p:cNvSpPr/>
              <p:nvPr/>
            </p:nvSpPr>
            <p:spPr bwMode="auto">
              <a:xfrm>
                <a:off x="3161" y="948"/>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25" name="Freeform 71"/>
              <p:cNvSpPr/>
              <p:nvPr/>
            </p:nvSpPr>
            <p:spPr bwMode="auto">
              <a:xfrm>
                <a:off x="2427" y="993"/>
                <a:ext cx="2" cy="5"/>
              </a:xfrm>
              <a:custGeom>
                <a:avLst/>
                <a:gdLst>
                  <a:gd name="T0" fmla="*/ 0 w 1"/>
                  <a:gd name="T1" fmla="*/ 2 h 2"/>
                  <a:gd name="T2" fmla="*/ 0 w 1"/>
                  <a:gd name="T3" fmla="*/ 0 h 2"/>
                  <a:gd name="T4" fmla="*/ 0 w 1"/>
                  <a:gd name="T5" fmla="*/ 2 h 2"/>
                </a:gdLst>
                <a:ahLst/>
                <a:cxnLst>
                  <a:cxn ang="0">
                    <a:pos x="T0" y="T1"/>
                  </a:cxn>
                  <a:cxn ang="0">
                    <a:pos x="T2" y="T3"/>
                  </a:cxn>
                  <a:cxn ang="0">
                    <a:pos x="T4" y="T5"/>
                  </a:cxn>
                </a:cxnLst>
                <a:rect l="0" t="0" r="r" b="b"/>
                <a:pathLst>
                  <a:path w="1" h="2">
                    <a:moveTo>
                      <a:pt x="0" y="2"/>
                    </a:moveTo>
                    <a:cubicBezTo>
                      <a:pt x="0" y="1"/>
                      <a:pt x="0" y="0"/>
                      <a:pt x="0" y="0"/>
                    </a:cubicBezTo>
                    <a:cubicBezTo>
                      <a:pt x="1" y="0"/>
                      <a:pt x="0" y="1"/>
                      <a:pt x="0" y="2"/>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26" name="Freeform 72"/>
              <p:cNvSpPr/>
              <p:nvPr/>
            </p:nvSpPr>
            <p:spPr bwMode="auto">
              <a:xfrm>
                <a:off x="2526" y="1002"/>
                <a:ext cx="0" cy="5"/>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0"/>
                      <a:pt x="0" y="1"/>
                      <a:pt x="0" y="2"/>
                    </a:cubicBezTo>
                    <a:cubicBezTo>
                      <a:pt x="0" y="1"/>
                      <a:pt x="0" y="0"/>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27" name="Freeform 73"/>
              <p:cNvSpPr/>
              <p:nvPr/>
            </p:nvSpPr>
            <p:spPr bwMode="auto">
              <a:xfrm>
                <a:off x="2993" y="908"/>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28" name="Freeform 74"/>
              <p:cNvSpPr/>
              <p:nvPr/>
            </p:nvSpPr>
            <p:spPr bwMode="auto">
              <a:xfrm>
                <a:off x="2951" y="913"/>
                <a:ext cx="2" cy="4"/>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2"/>
                      <a:pt x="0" y="2"/>
                    </a:cubicBezTo>
                    <a:cubicBezTo>
                      <a:pt x="0" y="2"/>
                      <a:pt x="0" y="1"/>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29" name="Freeform 75"/>
              <p:cNvSpPr/>
              <p:nvPr/>
            </p:nvSpPr>
            <p:spPr bwMode="auto">
              <a:xfrm>
                <a:off x="2535" y="877"/>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2"/>
                      <a:pt x="0" y="1"/>
                      <a:pt x="0" y="0"/>
                    </a:cubicBezTo>
                    <a:cubicBezTo>
                      <a:pt x="0" y="1"/>
                      <a:pt x="0" y="2"/>
                      <a:pt x="0" y="2"/>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30" name="Freeform 76"/>
              <p:cNvSpPr/>
              <p:nvPr/>
            </p:nvSpPr>
            <p:spPr bwMode="auto">
              <a:xfrm>
                <a:off x="1980" y="934"/>
                <a:ext cx="0" cy="5"/>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2"/>
                      <a:pt x="0" y="2"/>
                    </a:cubicBezTo>
                    <a:cubicBezTo>
                      <a:pt x="0" y="2"/>
                      <a:pt x="0" y="1"/>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31" name="Freeform 77"/>
              <p:cNvSpPr/>
              <p:nvPr/>
            </p:nvSpPr>
            <p:spPr bwMode="auto">
              <a:xfrm>
                <a:off x="2531" y="920"/>
                <a:ext cx="2" cy="5"/>
              </a:xfrm>
              <a:custGeom>
                <a:avLst/>
                <a:gdLst>
                  <a:gd name="T0" fmla="*/ 0 w 1"/>
                  <a:gd name="T1" fmla="*/ 2 h 2"/>
                  <a:gd name="T2" fmla="*/ 0 w 1"/>
                  <a:gd name="T3" fmla="*/ 0 h 2"/>
                  <a:gd name="T4" fmla="*/ 0 w 1"/>
                  <a:gd name="T5" fmla="*/ 2 h 2"/>
                </a:gdLst>
                <a:ahLst/>
                <a:cxnLst>
                  <a:cxn ang="0">
                    <a:pos x="T0" y="T1"/>
                  </a:cxn>
                  <a:cxn ang="0">
                    <a:pos x="T2" y="T3"/>
                  </a:cxn>
                  <a:cxn ang="0">
                    <a:pos x="T4" y="T5"/>
                  </a:cxn>
                </a:cxnLst>
                <a:rect l="0" t="0" r="r" b="b"/>
                <a:pathLst>
                  <a:path w="1" h="2">
                    <a:moveTo>
                      <a:pt x="0" y="2"/>
                    </a:moveTo>
                    <a:cubicBezTo>
                      <a:pt x="0" y="1"/>
                      <a:pt x="0" y="1"/>
                      <a:pt x="0" y="0"/>
                    </a:cubicBezTo>
                    <a:cubicBezTo>
                      <a:pt x="0" y="1"/>
                      <a:pt x="1" y="1"/>
                      <a:pt x="0" y="2"/>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32" name="Freeform 78"/>
              <p:cNvSpPr/>
              <p:nvPr/>
            </p:nvSpPr>
            <p:spPr bwMode="auto">
              <a:xfrm>
                <a:off x="2521" y="962"/>
                <a:ext cx="2" cy="5"/>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1"/>
                      <a:pt x="0" y="1"/>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33" name="Freeform 79"/>
              <p:cNvSpPr/>
              <p:nvPr/>
            </p:nvSpPr>
            <p:spPr bwMode="auto">
              <a:xfrm>
                <a:off x="2427" y="941"/>
                <a:ext cx="2" cy="5"/>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2"/>
                      <a:pt x="0" y="1"/>
                      <a:pt x="1" y="0"/>
                    </a:cubicBezTo>
                    <a:cubicBezTo>
                      <a:pt x="1" y="1"/>
                      <a:pt x="1" y="2"/>
                      <a:pt x="0" y="2"/>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34" name="Freeform 80"/>
              <p:cNvSpPr/>
              <p:nvPr/>
            </p:nvSpPr>
            <p:spPr bwMode="auto">
              <a:xfrm>
                <a:off x="2427" y="984"/>
                <a:ext cx="0" cy="4"/>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2"/>
                      <a:pt x="0" y="1"/>
                      <a:pt x="0" y="0"/>
                    </a:cubicBezTo>
                    <a:cubicBezTo>
                      <a:pt x="0" y="1"/>
                      <a:pt x="0" y="2"/>
                      <a:pt x="0" y="2"/>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35" name="Freeform 81"/>
              <p:cNvSpPr/>
              <p:nvPr/>
            </p:nvSpPr>
            <p:spPr bwMode="auto">
              <a:xfrm>
                <a:off x="2172" y="842"/>
                <a:ext cx="0" cy="5"/>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36" name="Freeform 82"/>
              <p:cNvSpPr/>
              <p:nvPr/>
            </p:nvSpPr>
            <p:spPr bwMode="auto">
              <a:xfrm>
                <a:off x="2212" y="979"/>
                <a:ext cx="0" cy="5"/>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0"/>
                      <a:pt x="0" y="1"/>
                      <a:pt x="0" y="2"/>
                    </a:cubicBezTo>
                    <a:cubicBezTo>
                      <a:pt x="0" y="1"/>
                      <a:pt x="0" y="0"/>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37" name="Freeform 83"/>
              <p:cNvSpPr/>
              <p:nvPr/>
            </p:nvSpPr>
            <p:spPr bwMode="auto">
              <a:xfrm>
                <a:off x="2963" y="960"/>
                <a:ext cx="4" cy="2"/>
              </a:xfrm>
              <a:custGeom>
                <a:avLst/>
                <a:gdLst>
                  <a:gd name="T0" fmla="*/ 0 w 2"/>
                  <a:gd name="T1" fmla="*/ 0 h 1"/>
                  <a:gd name="T2" fmla="*/ 2 w 2"/>
                  <a:gd name="T3" fmla="*/ 0 h 1"/>
                  <a:gd name="T4" fmla="*/ 0 w 2"/>
                  <a:gd name="T5" fmla="*/ 0 h 1"/>
                </a:gdLst>
                <a:ahLst/>
                <a:cxnLst>
                  <a:cxn ang="0">
                    <a:pos x="T0" y="T1"/>
                  </a:cxn>
                  <a:cxn ang="0">
                    <a:pos x="T2" y="T3"/>
                  </a:cxn>
                  <a:cxn ang="0">
                    <a:pos x="T4" y="T5"/>
                  </a:cxn>
                </a:cxnLst>
                <a:rect l="0" t="0" r="r" b="b"/>
                <a:pathLst>
                  <a:path w="2" h="1">
                    <a:moveTo>
                      <a:pt x="0" y="0"/>
                    </a:moveTo>
                    <a:cubicBezTo>
                      <a:pt x="0" y="0"/>
                      <a:pt x="1" y="0"/>
                      <a:pt x="2" y="0"/>
                    </a:cubicBezTo>
                    <a:cubicBezTo>
                      <a:pt x="1" y="1"/>
                      <a:pt x="0" y="1"/>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38" name="Freeform 84"/>
              <p:cNvSpPr/>
              <p:nvPr/>
            </p:nvSpPr>
            <p:spPr bwMode="auto">
              <a:xfrm>
                <a:off x="2760" y="981"/>
                <a:ext cx="2" cy="5"/>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0"/>
                      <a:pt x="1" y="1"/>
                      <a:pt x="0" y="2"/>
                    </a:cubicBezTo>
                    <a:cubicBezTo>
                      <a:pt x="0" y="1"/>
                      <a:pt x="0" y="0"/>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39" name="Freeform 85"/>
              <p:cNvSpPr/>
              <p:nvPr/>
            </p:nvSpPr>
            <p:spPr bwMode="auto">
              <a:xfrm>
                <a:off x="3156" y="995"/>
                <a:ext cx="3" cy="5"/>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1"/>
                      <a:pt x="1" y="2"/>
                    </a:cubicBezTo>
                    <a:cubicBezTo>
                      <a:pt x="0" y="1"/>
                      <a:pt x="1" y="0"/>
                      <a:pt x="1"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40" name="Freeform 86"/>
              <p:cNvSpPr/>
              <p:nvPr/>
            </p:nvSpPr>
            <p:spPr bwMode="auto">
              <a:xfrm>
                <a:off x="3199" y="849"/>
                <a:ext cx="5"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0" y="0"/>
                      <a:pt x="1" y="0"/>
                      <a:pt x="2" y="0"/>
                    </a:cubicBezTo>
                    <a:cubicBezTo>
                      <a:pt x="1" y="0"/>
                      <a:pt x="0" y="0"/>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41" name="Freeform 87"/>
              <p:cNvSpPr/>
              <p:nvPr/>
            </p:nvSpPr>
            <p:spPr bwMode="auto">
              <a:xfrm>
                <a:off x="2705" y="958"/>
                <a:ext cx="3"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0" y="1"/>
                      <a:pt x="1" y="0"/>
                      <a:pt x="1" y="0"/>
                    </a:cubicBezTo>
                    <a:cubicBezTo>
                      <a:pt x="1" y="0"/>
                      <a:pt x="1" y="1"/>
                      <a:pt x="1" y="1"/>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42" name="Freeform 88"/>
              <p:cNvSpPr/>
              <p:nvPr/>
            </p:nvSpPr>
            <p:spPr bwMode="auto">
              <a:xfrm>
                <a:off x="2223" y="972"/>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43" name="Freeform 89"/>
              <p:cNvSpPr/>
              <p:nvPr/>
            </p:nvSpPr>
            <p:spPr bwMode="auto">
              <a:xfrm>
                <a:off x="2025" y="927"/>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1" y="0"/>
                      <a:pt x="2"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44" name="Freeform 90"/>
              <p:cNvSpPr/>
              <p:nvPr/>
            </p:nvSpPr>
            <p:spPr bwMode="auto">
              <a:xfrm>
                <a:off x="2212" y="972"/>
                <a:ext cx="2" cy="2"/>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0" y="1"/>
                    </a:cubicBezTo>
                    <a:cubicBezTo>
                      <a:pt x="0" y="1"/>
                      <a:pt x="0" y="0"/>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45" name="Freeform 91"/>
              <p:cNvSpPr/>
              <p:nvPr/>
            </p:nvSpPr>
            <p:spPr bwMode="auto">
              <a:xfrm>
                <a:off x="2245" y="936"/>
                <a:ext cx="2" cy="3"/>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0" y="1"/>
                      <a:pt x="0" y="1"/>
                    </a:cubicBezTo>
                    <a:cubicBezTo>
                      <a:pt x="0" y="0"/>
                      <a:pt x="1" y="0"/>
                      <a:pt x="1" y="1"/>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46" name="Freeform 92"/>
              <p:cNvSpPr/>
              <p:nvPr/>
            </p:nvSpPr>
            <p:spPr bwMode="auto">
              <a:xfrm>
                <a:off x="2927" y="936"/>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47" name="Freeform 93"/>
              <p:cNvSpPr/>
              <p:nvPr/>
            </p:nvSpPr>
            <p:spPr bwMode="auto">
              <a:xfrm>
                <a:off x="2788" y="892"/>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48" name="Freeform 94"/>
              <p:cNvSpPr/>
              <p:nvPr/>
            </p:nvSpPr>
            <p:spPr bwMode="auto">
              <a:xfrm>
                <a:off x="2174" y="889"/>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2"/>
                      <a:pt x="0" y="1"/>
                      <a:pt x="0" y="0"/>
                    </a:cubicBezTo>
                    <a:cubicBezTo>
                      <a:pt x="0" y="1"/>
                      <a:pt x="0" y="2"/>
                      <a:pt x="0" y="2"/>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49" name="Freeform 95"/>
              <p:cNvSpPr/>
              <p:nvPr/>
            </p:nvSpPr>
            <p:spPr bwMode="auto">
              <a:xfrm>
                <a:off x="2214" y="1000"/>
                <a:ext cx="2" cy="2"/>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0" y="0"/>
                      <a:pt x="1" y="0"/>
                      <a:pt x="1" y="0"/>
                    </a:cubicBezTo>
                    <a:cubicBezTo>
                      <a:pt x="1" y="1"/>
                      <a:pt x="0" y="1"/>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50" name="Freeform 96"/>
              <p:cNvSpPr/>
              <p:nvPr/>
            </p:nvSpPr>
            <p:spPr bwMode="auto">
              <a:xfrm>
                <a:off x="2535" y="870"/>
                <a:ext cx="3" cy="3"/>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1" y="1"/>
                      <a:pt x="1" y="1"/>
                      <a:pt x="0" y="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51" name="Freeform 97"/>
              <p:cNvSpPr/>
              <p:nvPr/>
            </p:nvSpPr>
            <p:spPr bwMode="auto">
              <a:xfrm>
                <a:off x="1992" y="993"/>
                <a:ext cx="0" cy="5"/>
              </a:xfrm>
              <a:custGeom>
                <a:avLst/>
                <a:gdLst>
                  <a:gd name="T0" fmla="*/ 0 h 2"/>
                  <a:gd name="T1" fmla="*/ 2 h 2"/>
                  <a:gd name="T2" fmla="*/ 1 h 2"/>
                  <a:gd name="T3" fmla="*/ 0 h 2"/>
                </a:gdLst>
                <a:ahLst/>
                <a:cxnLst>
                  <a:cxn ang="0">
                    <a:pos x="0" y="T0"/>
                  </a:cxn>
                  <a:cxn ang="0">
                    <a:pos x="0" y="T1"/>
                  </a:cxn>
                  <a:cxn ang="0">
                    <a:pos x="0" y="T2"/>
                  </a:cxn>
                  <a:cxn ang="0">
                    <a:pos x="0" y="T3"/>
                  </a:cxn>
                </a:cxnLst>
                <a:rect l="0" t="0" r="r" b="b"/>
                <a:pathLst>
                  <a:path h="2">
                    <a:moveTo>
                      <a:pt x="0" y="0"/>
                    </a:moveTo>
                    <a:cubicBezTo>
                      <a:pt x="0" y="0"/>
                      <a:pt x="0" y="1"/>
                      <a:pt x="0" y="2"/>
                    </a:cubicBezTo>
                    <a:cubicBezTo>
                      <a:pt x="0" y="1"/>
                      <a:pt x="0" y="1"/>
                      <a:pt x="0" y="1"/>
                    </a:cubicBezTo>
                    <a:cubicBezTo>
                      <a:pt x="0" y="1"/>
                      <a:pt x="0" y="0"/>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52" name="Freeform 98"/>
              <p:cNvSpPr/>
              <p:nvPr/>
            </p:nvSpPr>
            <p:spPr bwMode="auto">
              <a:xfrm>
                <a:off x="3159" y="1002"/>
                <a:ext cx="0" cy="5"/>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2"/>
                      <a:pt x="0" y="1"/>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53" name="Freeform 99"/>
              <p:cNvSpPr/>
              <p:nvPr/>
            </p:nvSpPr>
            <p:spPr bwMode="auto">
              <a:xfrm>
                <a:off x="1933" y="856"/>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54" name="Freeform 100"/>
              <p:cNvSpPr/>
              <p:nvPr/>
            </p:nvSpPr>
            <p:spPr bwMode="auto">
              <a:xfrm>
                <a:off x="2223" y="849"/>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55" name="Freeform 101"/>
              <p:cNvSpPr/>
              <p:nvPr/>
            </p:nvSpPr>
            <p:spPr bwMode="auto">
              <a:xfrm>
                <a:off x="3147" y="847"/>
                <a:ext cx="5"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1"/>
                      <a:pt x="1" y="1"/>
                      <a:pt x="0" y="1"/>
                    </a:cubicBezTo>
                    <a:cubicBezTo>
                      <a:pt x="1" y="0"/>
                      <a:pt x="1" y="0"/>
                      <a:pt x="2"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56" name="Freeform 102"/>
              <p:cNvSpPr/>
              <p:nvPr/>
            </p:nvSpPr>
            <p:spPr bwMode="auto">
              <a:xfrm>
                <a:off x="2915" y="908"/>
                <a:ext cx="0" cy="5"/>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57" name="Freeform 103"/>
              <p:cNvSpPr/>
              <p:nvPr/>
            </p:nvSpPr>
            <p:spPr bwMode="auto">
              <a:xfrm>
                <a:off x="2646" y="920"/>
                <a:ext cx="5"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2" y="0"/>
                      <a:pt x="1" y="0"/>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58" name="Freeform 104"/>
              <p:cNvSpPr/>
              <p:nvPr/>
            </p:nvSpPr>
            <p:spPr bwMode="auto">
              <a:xfrm>
                <a:off x="2531" y="913"/>
                <a:ext cx="2" cy="4"/>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1"/>
                      <a:pt x="0" y="1"/>
                      <a:pt x="1" y="0"/>
                    </a:cubicBezTo>
                    <a:cubicBezTo>
                      <a:pt x="1" y="1"/>
                      <a:pt x="1" y="1"/>
                      <a:pt x="0" y="2"/>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59" name="Freeform 105"/>
              <p:cNvSpPr/>
              <p:nvPr/>
            </p:nvSpPr>
            <p:spPr bwMode="auto">
              <a:xfrm>
                <a:off x="2221" y="986"/>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1" y="0"/>
                    </a:cubicBezTo>
                    <a:cubicBezTo>
                      <a:pt x="1" y="0"/>
                      <a:pt x="1" y="1"/>
                      <a:pt x="1" y="1"/>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60" name="Freeform 106"/>
              <p:cNvSpPr/>
              <p:nvPr/>
            </p:nvSpPr>
            <p:spPr bwMode="auto">
              <a:xfrm>
                <a:off x="3215" y="847"/>
                <a:ext cx="5" cy="2"/>
              </a:xfrm>
              <a:custGeom>
                <a:avLst/>
                <a:gdLst>
                  <a:gd name="T0" fmla="*/ 0 w 2"/>
                  <a:gd name="T1" fmla="*/ 0 h 1"/>
                  <a:gd name="T2" fmla="*/ 2 w 2"/>
                  <a:gd name="T3" fmla="*/ 0 h 1"/>
                  <a:gd name="T4" fmla="*/ 0 w 2"/>
                  <a:gd name="T5" fmla="*/ 0 h 1"/>
                </a:gdLst>
                <a:ahLst/>
                <a:cxnLst>
                  <a:cxn ang="0">
                    <a:pos x="T0" y="T1"/>
                  </a:cxn>
                  <a:cxn ang="0">
                    <a:pos x="T2" y="T3"/>
                  </a:cxn>
                  <a:cxn ang="0">
                    <a:pos x="T4" y="T5"/>
                  </a:cxn>
                </a:cxnLst>
                <a:rect l="0" t="0" r="r" b="b"/>
                <a:pathLst>
                  <a:path w="2" h="1">
                    <a:moveTo>
                      <a:pt x="0" y="0"/>
                    </a:moveTo>
                    <a:cubicBezTo>
                      <a:pt x="1" y="0"/>
                      <a:pt x="1" y="0"/>
                      <a:pt x="2" y="0"/>
                    </a:cubicBezTo>
                    <a:cubicBezTo>
                      <a:pt x="1" y="1"/>
                      <a:pt x="1" y="0"/>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61" name="Freeform 107"/>
              <p:cNvSpPr/>
              <p:nvPr/>
            </p:nvSpPr>
            <p:spPr bwMode="auto">
              <a:xfrm>
                <a:off x="2651" y="910"/>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1" y="0"/>
                      <a:pt x="0" y="0"/>
                    </a:cubicBezTo>
                    <a:cubicBezTo>
                      <a:pt x="1" y="0"/>
                      <a:pt x="1" y="0"/>
                      <a:pt x="2"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62" name="Freeform 108"/>
              <p:cNvSpPr/>
              <p:nvPr/>
            </p:nvSpPr>
            <p:spPr bwMode="auto">
              <a:xfrm>
                <a:off x="3034" y="965"/>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63" name="Freeform 109"/>
              <p:cNvSpPr/>
              <p:nvPr/>
            </p:nvSpPr>
            <p:spPr bwMode="auto">
              <a:xfrm>
                <a:off x="2157" y="965"/>
                <a:ext cx="3"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1" y="1"/>
                      <a:pt x="0" y="0"/>
                      <a:pt x="1"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64" name="Freeform 110"/>
              <p:cNvSpPr/>
              <p:nvPr/>
            </p:nvSpPr>
            <p:spPr bwMode="auto">
              <a:xfrm>
                <a:off x="2169" y="943"/>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65" name="Freeform 111"/>
              <p:cNvSpPr/>
              <p:nvPr/>
            </p:nvSpPr>
            <p:spPr bwMode="auto">
              <a:xfrm>
                <a:off x="2268" y="94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66" name="Freeform 112"/>
              <p:cNvSpPr/>
              <p:nvPr/>
            </p:nvSpPr>
            <p:spPr bwMode="auto">
              <a:xfrm>
                <a:off x="2431" y="887"/>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67" name="Freeform 113"/>
              <p:cNvSpPr/>
              <p:nvPr/>
            </p:nvSpPr>
            <p:spPr bwMode="auto">
              <a:xfrm>
                <a:off x="2705" y="946"/>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68" name="Freeform 114"/>
              <p:cNvSpPr/>
              <p:nvPr/>
            </p:nvSpPr>
            <p:spPr bwMode="auto">
              <a:xfrm>
                <a:off x="2160" y="946"/>
                <a:ext cx="0" cy="5"/>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69" name="Freeform 115"/>
              <p:cNvSpPr/>
              <p:nvPr/>
            </p:nvSpPr>
            <p:spPr bwMode="auto">
              <a:xfrm>
                <a:off x="2403" y="882"/>
                <a:ext cx="2" cy="2"/>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0"/>
                      <a:pt x="1" y="0"/>
                      <a:pt x="1" y="0"/>
                    </a:cubicBezTo>
                    <a:cubicBezTo>
                      <a:pt x="1" y="1"/>
                      <a:pt x="1" y="1"/>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70" name="Freeform 116"/>
              <p:cNvSpPr/>
              <p:nvPr/>
            </p:nvSpPr>
            <p:spPr bwMode="auto">
              <a:xfrm>
                <a:off x="2642" y="97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71" name="Freeform 117"/>
              <p:cNvSpPr/>
              <p:nvPr/>
            </p:nvSpPr>
            <p:spPr bwMode="auto">
              <a:xfrm>
                <a:off x="2148" y="101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1"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72" name="Freeform 118"/>
              <p:cNvSpPr/>
              <p:nvPr/>
            </p:nvSpPr>
            <p:spPr bwMode="auto">
              <a:xfrm>
                <a:off x="2705" y="951"/>
                <a:ext cx="3" cy="2"/>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0" y="0"/>
                    </a:cubicBezTo>
                    <a:cubicBezTo>
                      <a:pt x="1" y="0"/>
                      <a:pt x="0" y="1"/>
                      <a:pt x="0" y="1"/>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73" name="Freeform 119"/>
              <p:cNvSpPr/>
              <p:nvPr/>
            </p:nvSpPr>
            <p:spPr bwMode="auto">
              <a:xfrm>
                <a:off x="2174" y="870"/>
                <a:ext cx="2" cy="5"/>
              </a:xfrm>
              <a:custGeom>
                <a:avLst/>
                <a:gdLst>
                  <a:gd name="T0" fmla="*/ 0 w 1"/>
                  <a:gd name="T1" fmla="*/ 2 h 2"/>
                  <a:gd name="T2" fmla="*/ 0 w 1"/>
                  <a:gd name="T3" fmla="*/ 0 h 2"/>
                  <a:gd name="T4" fmla="*/ 0 w 1"/>
                  <a:gd name="T5" fmla="*/ 2 h 2"/>
                </a:gdLst>
                <a:ahLst/>
                <a:cxnLst>
                  <a:cxn ang="0">
                    <a:pos x="T0" y="T1"/>
                  </a:cxn>
                  <a:cxn ang="0">
                    <a:pos x="T2" y="T3"/>
                  </a:cxn>
                  <a:cxn ang="0">
                    <a:pos x="T4" y="T5"/>
                  </a:cxn>
                </a:cxnLst>
                <a:rect l="0" t="0" r="r" b="b"/>
                <a:pathLst>
                  <a:path w="1" h="2">
                    <a:moveTo>
                      <a:pt x="0" y="2"/>
                    </a:moveTo>
                    <a:cubicBezTo>
                      <a:pt x="0" y="1"/>
                      <a:pt x="0" y="1"/>
                      <a:pt x="0" y="0"/>
                    </a:cubicBezTo>
                    <a:cubicBezTo>
                      <a:pt x="0" y="1"/>
                      <a:pt x="1" y="1"/>
                      <a:pt x="0" y="2"/>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74" name="Freeform 120"/>
              <p:cNvSpPr/>
              <p:nvPr/>
            </p:nvSpPr>
            <p:spPr bwMode="auto">
              <a:xfrm>
                <a:off x="2164" y="870"/>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75" name="Freeform 121"/>
              <p:cNvSpPr/>
              <p:nvPr/>
            </p:nvSpPr>
            <p:spPr bwMode="auto">
              <a:xfrm>
                <a:off x="2160" y="95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76" name="Freeform 122"/>
              <p:cNvSpPr/>
              <p:nvPr/>
            </p:nvSpPr>
            <p:spPr bwMode="auto">
              <a:xfrm>
                <a:off x="2535" y="1007"/>
                <a:ext cx="3"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1"/>
                      <a:pt x="0" y="0"/>
                    </a:cubicBezTo>
                    <a:cubicBezTo>
                      <a:pt x="1" y="0"/>
                      <a:pt x="1" y="1"/>
                      <a:pt x="1" y="1"/>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77" name="Freeform 123"/>
              <p:cNvSpPr/>
              <p:nvPr/>
            </p:nvSpPr>
            <p:spPr bwMode="auto">
              <a:xfrm>
                <a:off x="2531" y="960"/>
                <a:ext cx="2" cy="2"/>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0" y="0"/>
                    </a:cubicBezTo>
                    <a:cubicBezTo>
                      <a:pt x="1" y="0"/>
                      <a:pt x="0" y="1"/>
                      <a:pt x="0" y="1"/>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78" name="Freeform 124"/>
              <p:cNvSpPr/>
              <p:nvPr/>
            </p:nvSpPr>
            <p:spPr bwMode="auto">
              <a:xfrm>
                <a:off x="2637" y="920"/>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79" name="Freeform 125"/>
              <p:cNvSpPr/>
              <p:nvPr/>
            </p:nvSpPr>
            <p:spPr bwMode="auto">
              <a:xfrm>
                <a:off x="2162" y="915"/>
                <a:ext cx="2" cy="5"/>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1"/>
                      <a:pt x="0" y="2"/>
                    </a:cubicBezTo>
                    <a:cubicBezTo>
                      <a:pt x="0" y="1"/>
                      <a:pt x="0" y="1"/>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80" name="Freeform 126"/>
              <p:cNvSpPr/>
              <p:nvPr/>
            </p:nvSpPr>
            <p:spPr bwMode="auto">
              <a:xfrm>
                <a:off x="3156" y="981"/>
                <a:ext cx="0" cy="5"/>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81" name="Freeform 127"/>
              <p:cNvSpPr/>
              <p:nvPr/>
            </p:nvSpPr>
            <p:spPr bwMode="auto">
              <a:xfrm>
                <a:off x="2162" y="910"/>
                <a:ext cx="2" cy="3"/>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1" y="1"/>
                    </a:cubicBezTo>
                    <a:cubicBezTo>
                      <a:pt x="1" y="0"/>
                      <a:pt x="0" y="0"/>
                      <a:pt x="1"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82" name="Freeform 128"/>
              <p:cNvSpPr/>
              <p:nvPr/>
            </p:nvSpPr>
            <p:spPr bwMode="auto">
              <a:xfrm>
                <a:off x="2762" y="908"/>
                <a:ext cx="2" cy="2"/>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0"/>
                      <a:pt x="1" y="0"/>
                      <a:pt x="1" y="0"/>
                    </a:cubicBezTo>
                    <a:cubicBezTo>
                      <a:pt x="1" y="1"/>
                      <a:pt x="1" y="0"/>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83" name="Freeform 129"/>
              <p:cNvSpPr/>
              <p:nvPr/>
            </p:nvSpPr>
            <p:spPr bwMode="auto">
              <a:xfrm>
                <a:off x="2162" y="927"/>
                <a:ext cx="0" cy="5"/>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84" name="Freeform 130"/>
              <p:cNvSpPr/>
              <p:nvPr/>
            </p:nvSpPr>
            <p:spPr bwMode="auto">
              <a:xfrm>
                <a:off x="3119" y="988"/>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85" name="Freeform 131"/>
              <p:cNvSpPr/>
              <p:nvPr/>
            </p:nvSpPr>
            <p:spPr bwMode="auto">
              <a:xfrm>
                <a:off x="3156" y="988"/>
                <a:ext cx="3" cy="3"/>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1" y="0"/>
                      <a:pt x="0" y="1"/>
                      <a:pt x="0" y="1"/>
                    </a:cubicBezTo>
                    <a:cubicBezTo>
                      <a:pt x="0" y="1"/>
                      <a:pt x="0" y="0"/>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86" name="Freeform 132"/>
              <p:cNvSpPr/>
              <p:nvPr/>
            </p:nvSpPr>
            <p:spPr bwMode="auto">
              <a:xfrm>
                <a:off x="2800" y="903"/>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87" name="Freeform 133"/>
              <p:cNvSpPr/>
              <p:nvPr/>
            </p:nvSpPr>
            <p:spPr bwMode="auto">
              <a:xfrm>
                <a:off x="2897" y="932"/>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88" name="Freeform 134"/>
              <p:cNvSpPr/>
              <p:nvPr/>
            </p:nvSpPr>
            <p:spPr bwMode="auto">
              <a:xfrm>
                <a:off x="2160" y="934"/>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1" y="1"/>
                    </a:cubicBezTo>
                    <a:cubicBezTo>
                      <a:pt x="1" y="1"/>
                      <a:pt x="0" y="0"/>
                      <a:pt x="1"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89" name="Freeform 135"/>
              <p:cNvSpPr/>
              <p:nvPr/>
            </p:nvSpPr>
            <p:spPr bwMode="auto">
              <a:xfrm>
                <a:off x="2226" y="901"/>
                <a:ext cx="2" cy="5"/>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1"/>
                      <a:pt x="0" y="2"/>
                    </a:cubicBezTo>
                    <a:cubicBezTo>
                      <a:pt x="0" y="1"/>
                      <a:pt x="0" y="1"/>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90" name="Freeform 136"/>
              <p:cNvSpPr/>
              <p:nvPr/>
            </p:nvSpPr>
            <p:spPr bwMode="auto">
              <a:xfrm>
                <a:off x="2533" y="901"/>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91" name="Freeform 137"/>
              <p:cNvSpPr/>
              <p:nvPr/>
            </p:nvSpPr>
            <p:spPr bwMode="auto">
              <a:xfrm>
                <a:off x="3003" y="892"/>
                <a:ext cx="2" cy="4"/>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1" y="1"/>
                      <a:pt x="0" y="2"/>
                    </a:cubicBezTo>
                    <a:cubicBezTo>
                      <a:pt x="0" y="1"/>
                      <a:pt x="0" y="1"/>
                      <a:pt x="1"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92" name="Freeform 138"/>
              <p:cNvSpPr/>
              <p:nvPr/>
            </p:nvSpPr>
            <p:spPr bwMode="auto">
              <a:xfrm>
                <a:off x="2275" y="941"/>
                <a:ext cx="3" cy="2"/>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0" y="0"/>
                    </a:cubicBezTo>
                    <a:cubicBezTo>
                      <a:pt x="0" y="0"/>
                      <a:pt x="1" y="1"/>
                      <a:pt x="0" y="1"/>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93" name="Freeform 139"/>
              <p:cNvSpPr/>
              <p:nvPr/>
            </p:nvSpPr>
            <p:spPr bwMode="auto">
              <a:xfrm>
                <a:off x="2918" y="894"/>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1" y="0"/>
                      <a:pt x="0" y="0"/>
                    </a:cubicBezTo>
                    <a:cubicBezTo>
                      <a:pt x="1" y="0"/>
                      <a:pt x="1" y="0"/>
                      <a:pt x="2"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94" name="Freeform 140"/>
              <p:cNvSpPr/>
              <p:nvPr/>
            </p:nvSpPr>
            <p:spPr bwMode="auto">
              <a:xfrm>
                <a:off x="3166" y="979"/>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95" name="Freeform 141"/>
              <p:cNvSpPr/>
              <p:nvPr/>
            </p:nvSpPr>
            <p:spPr bwMode="auto">
              <a:xfrm>
                <a:off x="2705" y="939"/>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96" name="Freeform 142"/>
              <p:cNvSpPr/>
              <p:nvPr/>
            </p:nvSpPr>
            <p:spPr bwMode="auto">
              <a:xfrm>
                <a:off x="2169" y="936"/>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97" name="Freeform 143"/>
              <p:cNvSpPr/>
              <p:nvPr/>
            </p:nvSpPr>
            <p:spPr bwMode="auto">
              <a:xfrm>
                <a:off x="2526" y="993"/>
                <a:ext cx="0" cy="5"/>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98" name="Freeform 144"/>
              <p:cNvSpPr/>
              <p:nvPr/>
            </p:nvSpPr>
            <p:spPr bwMode="auto">
              <a:xfrm>
                <a:off x="3204" y="993"/>
                <a:ext cx="2" cy="5"/>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1" y="1"/>
                      <a:pt x="1" y="1"/>
                      <a:pt x="1" y="2"/>
                    </a:cubicBezTo>
                    <a:cubicBezTo>
                      <a:pt x="1" y="1"/>
                      <a:pt x="0" y="1"/>
                      <a:pt x="1"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199" name="Freeform 145"/>
              <p:cNvSpPr/>
              <p:nvPr/>
            </p:nvSpPr>
            <p:spPr bwMode="auto">
              <a:xfrm>
                <a:off x="3156" y="977"/>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00" name="Freeform 146"/>
              <p:cNvSpPr/>
              <p:nvPr/>
            </p:nvSpPr>
            <p:spPr bwMode="auto">
              <a:xfrm>
                <a:off x="2146" y="10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01" name="Freeform 147"/>
              <p:cNvSpPr/>
              <p:nvPr/>
            </p:nvSpPr>
            <p:spPr bwMode="auto">
              <a:xfrm>
                <a:off x="2157" y="974"/>
                <a:ext cx="0" cy="5"/>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02" name="Freeform 148"/>
              <p:cNvSpPr/>
              <p:nvPr/>
            </p:nvSpPr>
            <p:spPr bwMode="auto">
              <a:xfrm>
                <a:off x="2197" y="1021"/>
                <a:ext cx="0" cy="3"/>
              </a:xfrm>
              <a:custGeom>
                <a:avLst/>
                <a:gdLst>
                  <a:gd name="T0" fmla="*/ 1 h 1"/>
                  <a:gd name="T1" fmla="*/ 1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1"/>
                    </a:cubicBezTo>
                    <a:cubicBezTo>
                      <a:pt x="0" y="0"/>
                      <a:pt x="0" y="1"/>
                      <a:pt x="0" y="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03" name="Freeform 149"/>
              <p:cNvSpPr/>
              <p:nvPr/>
            </p:nvSpPr>
            <p:spPr bwMode="auto">
              <a:xfrm>
                <a:off x="2533" y="981"/>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04" name="Freeform 150"/>
              <p:cNvSpPr/>
              <p:nvPr/>
            </p:nvSpPr>
            <p:spPr bwMode="auto">
              <a:xfrm>
                <a:off x="2535" y="1002"/>
                <a:ext cx="3" cy="3"/>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0"/>
                      <a:pt x="0" y="0"/>
                      <a:pt x="0" y="0"/>
                    </a:cubicBezTo>
                    <a:cubicBezTo>
                      <a:pt x="1" y="0"/>
                      <a:pt x="0" y="0"/>
                      <a:pt x="0" y="1"/>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05" name="Freeform 151"/>
              <p:cNvSpPr/>
              <p:nvPr/>
            </p:nvSpPr>
            <p:spPr bwMode="auto">
              <a:xfrm>
                <a:off x="2760" y="977"/>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1" y="1"/>
                    </a:cubicBezTo>
                    <a:cubicBezTo>
                      <a:pt x="1" y="0"/>
                      <a:pt x="0" y="0"/>
                      <a:pt x="1"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06" name="Freeform 152"/>
              <p:cNvSpPr/>
              <p:nvPr/>
            </p:nvSpPr>
            <p:spPr bwMode="auto">
              <a:xfrm>
                <a:off x="2939" y="1014"/>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07" name="Freeform 153"/>
              <p:cNvSpPr/>
              <p:nvPr/>
            </p:nvSpPr>
            <p:spPr bwMode="auto">
              <a:xfrm>
                <a:off x="2531" y="967"/>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08" name="Freeform 154"/>
              <p:cNvSpPr/>
              <p:nvPr/>
            </p:nvSpPr>
            <p:spPr bwMode="auto">
              <a:xfrm>
                <a:off x="2427" y="967"/>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09" name="Freeform 155"/>
              <p:cNvSpPr/>
              <p:nvPr/>
            </p:nvSpPr>
            <p:spPr bwMode="auto">
              <a:xfrm>
                <a:off x="2223" y="979"/>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10" name="Freeform 156"/>
              <p:cNvSpPr/>
              <p:nvPr/>
            </p:nvSpPr>
            <p:spPr bwMode="auto">
              <a:xfrm>
                <a:off x="2523" y="979"/>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11" name="Freeform 157"/>
              <p:cNvSpPr/>
              <p:nvPr/>
            </p:nvSpPr>
            <p:spPr bwMode="auto">
              <a:xfrm>
                <a:off x="3204" y="1007"/>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12" name="Freeform 158"/>
              <p:cNvSpPr/>
              <p:nvPr/>
            </p:nvSpPr>
            <p:spPr bwMode="auto">
              <a:xfrm>
                <a:off x="2523" y="988"/>
                <a:ext cx="3" cy="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0" y="1"/>
                      <a:pt x="0" y="1"/>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13" name="Freeform 159"/>
              <p:cNvSpPr/>
              <p:nvPr/>
            </p:nvSpPr>
            <p:spPr bwMode="auto">
              <a:xfrm>
                <a:off x="2521" y="969"/>
                <a:ext cx="2" cy="3"/>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1" y="1"/>
                    </a:cubicBezTo>
                    <a:cubicBezTo>
                      <a:pt x="0" y="1"/>
                      <a:pt x="1" y="1"/>
                      <a:pt x="1"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14" name="Freeform 160"/>
              <p:cNvSpPr/>
              <p:nvPr/>
            </p:nvSpPr>
            <p:spPr bwMode="auto">
              <a:xfrm>
                <a:off x="2167" y="969"/>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15" name="Freeform 161"/>
              <p:cNvSpPr/>
              <p:nvPr/>
            </p:nvSpPr>
            <p:spPr bwMode="auto">
              <a:xfrm>
                <a:off x="2658" y="91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16" name="Freeform 162"/>
              <p:cNvSpPr/>
              <p:nvPr/>
            </p:nvSpPr>
            <p:spPr bwMode="auto">
              <a:xfrm>
                <a:off x="2611" y="910"/>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17" name="Freeform 163"/>
              <p:cNvSpPr/>
              <p:nvPr/>
            </p:nvSpPr>
            <p:spPr bwMode="auto">
              <a:xfrm>
                <a:off x="2533" y="906"/>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18" name="Freeform 164"/>
              <p:cNvSpPr/>
              <p:nvPr/>
            </p:nvSpPr>
            <p:spPr bwMode="auto">
              <a:xfrm>
                <a:off x="2618" y="90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19" name="Freeform 165"/>
              <p:cNvSpPr/>
              <p:nvPr/>
            </p:nvSpPr>
            <p:spPr bwMode="auto">
              <a:xfrm>
                <a:off x="2176" y="906"/>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20" name="Freeform 166"/>
              <p:cNvSpPr/>
              <p:nvPr/>
            </p:nvSpPr>
            <p:spPr bwMode="auto">
              <a:xfrm>
                <a:off x="2164" y="90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21" name="Freeform 167"/>
              <p:cNvSpPr/>
              <p:nvPr/>
            </p:nvSpPr>
            <p:spPr bwMode="auto">
              <a:xfrm>
                <a:off x="2762" y="90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22" name="Freeform 168"/>
              <p:cNvSpPr/>
              <p:nvPr/>
            </p:nvSpPr>
            <p:spPr bwMode="auto">
              <a:xfrm>
                <a:off x="2486" y="899"/>
                <a:ext cx="2" cy="2"/>
              </a:xfrm>
              <a:custGeom>
                <a:avLst/>
                <a:gdLst>
                  <a:gd name="T0" fmla="*/ 1 w 1"/>
                  <a:gd name="T1" fmla="*/ 1 h 1"/>
                  <a:gd name="T2" fmla="*/ 0 w 1"/>
                  <a:gd name="T3" fmla="*/ 0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0" y="0"/>
                    </a:cubicBezTo>
                    <a:cubicBezTo>
                      <a:pt x="1" y="0"/>
                      <a:pt x="1" y="0"/>
                      <a:pt x="1" y="0"/>
                    </a:cubicBezTo>
                    <a:cubicBezTo>
                      <a:pt x="1" y="1"/>
                      <a:pt x="1" y="1"/>
                      <a:pt x="1" y="1"/>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23" name="Freeform 169"/>
              <p:cNvSpPr/>
              <p:nvPr/>
            </p:nvSpPr>
            <p:spPr bwMode="auto">
              <a:xfrm>
                <a:off x="1987" y="899"/>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24" name="Freeform 170"/>
              <p:cNvSpPr/>
              <p:nvPr/>
            </p:nvSpPr>
            <p:spPr bwMode="auto">
              <a:xfrm>
                <a:off x="2913" y="896"/>
                <a:ext cx="2" cy="3"/>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1" y="1"/>
                    </a:cubicBezTo>
                    <a:cubicBezTo>
                      <a:pt x="0" y="1"/>
                      <a:pt x="0" y="0"/>
                      <a:pt x="1"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25" name="Freeform 171"/>
              <p:cNvSpPr/>
              <p:nvPr/>
            </p:nvSpPr>
            <p:spPr bwMode="auto">
              <a:xfrm>
                <a:off x="3012" y="894"/>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26" name="Freeform 172"/>
              <p:cNvSpPr/>
              <p:nvPr/>
            </p:nvSpPr>
            <p:spPr bwMode="auto">
              <a:xfrm>
                <a:off x="2533" y="894"/>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27" name="Freeform 173"/>
              <p:cNvSpPr/>
              <p:nvPr/>
            </p:nvSpPr>
            <p:spPr bwMode="auto">
              <a:xfrm>
                <a:off x="2238" y="894"/>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28" name="Freeform 174"/>
              <p:cNvSpPr/>
              <p:nvPr/>
            </p:nvSpPr>
            <p:spPr bwMode="auto">
              <a:xfrm>
                <a:off x="2533" y="889"/>
                <a:ext cx="2" cy="3"/>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0" y="0"/>
                    </a:cubicBezTo>
                    <a:cubicBezTo>
                      <a:pt x="0" y="1"/>
                      <a:pt x="1" y="1"/>
                      <a:pt x="0" y="1"/>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29" name="Freeform 175"/>
              <p:cNvSpPr/>
              <p:nvPr/>
            </p:nvSpPr>
            <p:spPr bwMode="auto">
              <a:xfrm>
                <a:off x="2238" y="882"/>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30" name="Freeform 176"/>
              <p:cNvSpPr/>
              <p:nvPr/>
            </p:nvSpPr>
            <p:spPr bwMode="auto">
              <a:xfrm>
                <a:off x="2401" y="877"/>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31" name="Freeform 177"/>
              <p:cNvSpPr/>
              <p:nvPr/>
            </p:nvSpPr>
            <p:spPr bwMode="auto">
              <a:xfrm>
                <a:off x="2460" y="873"/>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32" name="Freeform 178"/>
              <p:cNvSpPr/>
              <p:nvPr/>
            </p:nvSpPr>
            <p:spPr bwMode="auto">
              <a:xfrm>
                <a:off x="2235" y="866"/>
                <a:ext cx="3"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1"/>
                      <a:pt x="0" y="0"/>
                    </a:cubicBezTo>
                    <a:cubicBezTo>
                      <a:pt x="1" y="1"/>
                      <a:pt x="0" y="1"/>
                      <a:pt x="1" y="1"/>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33" name="Freeform 179"/>
              <p:cNvSpPr/>
              <p:nvPr/>
            </p:nvSpPr>
            <p:spPr bwMode="auto">
              <a:xfrm>
                <a:off x="3180" y="851"/>
                <a:ext cx="0" cy="5"/>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34" name="Freeform 180"/>
              <p:cNvSpPr/>
              <p:nvPr/>
            </p:nvSpPr>
            <p:spPr bwMode="auto">
              <a:xfrm>
                <a:off x="3223" y="849"/>
                <a:ext cx="2" cy="2"/>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0" y="1"/>
                    </a:cubicBezTo>
                    <a:cubicBezTo>
                      <a:pt x="0" y="0"/>
                      <a:pt x="0" y="0"/>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35" name="Freeform 181"/>
              <p:cNvSpPr/>
              <p:nvPr/>
            </p:nvSpPr>
            <p:spPr bwMode="auto">
              <a:xfrm>
                <a:off x="3206" y="84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36" name="Freeform 182"/>
              <p:cNvSpPr/>
              <p:nvPr/>
            </p:nvSpPr>
            <p:spPr bwMode="auto">
              <a:xfrm>
                <a:off x="2252" y="847"/>
                <a:ext cx="2" cy="2"/>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0"/>
                      <a:pt x="1" y="0"/>
                      <a:pt x="1" y="0"/>
                    </a:cubicBezTo>
                    <a:cubicBezTo>
                      <a:pt x="1" y="1"/>
                      <a:pt x="1" y="0"/>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37" name="Freeform 183"/>
              <p:cNvSpPr/>
              <p:nvPr/>
            </p:nvSpPr>
            <p:spPr bwMode="auto">
              <a:xfrm>
                <a:off x="2167" y="965"/>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38" name="Freeform 184"/>
              <p:cNvSpPr/>
              <p:nvPr/>
            </p:nvSpPr>
            <p:spPr bwMode="auto">
              <a:xfrm>
                <a:off x="2427" y="962"/>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39" name="Freeform 185"/>
              <p:cNvSpPr/>
              <p:nvPr/>
            </p:nvSpPr>
            <p:spPr bwMode="auto">
              <a:xfrm>
                <a:off x="2708" y="960"/>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1"/>
                      <a:pt x="0" y="0"/>
                    </a:cubicBezTo>
                    <a:cubicBezTo>
                      <a:pt x="0" y="0"/>
                      <a:pt x="1" y="0"/>
                      <a:pt x="1" y="1"/>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40" name="Freeform 186"/>
              <p:cNvSpPr/>
              <p:nvPr/>
            </p:nvSpPr>
            <p:spPr bwMode="auto">
              <a:xfrm>
                <a:off x="2167" y="960"/>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41" name="Freeform 187"/>
              <p:cNvSpPr/>
              <p:nvPr/>
            </p:nvSpPr>
            <p:spPr bwMode="auto">
              <a:xfrm>
                <a:off x="2160" y="960"/>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42" name="Freeform 188"/>
              <p:cNvSpPr/>
              <p:nvPr/>
            </p:nvSpPr>
            <p:spPr bwMode="auto">
              <a:xfrm>
                <a:off x="2240" y="958"/>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43" name="Freeform 189"/>
              <p:cNvSpPr/>
              <p:nvPr/>
            </p:nvSpPr>
            <p:spPr bwMode="auto">
              <a:xfrm>
                <a:off x="2252" y="955"/>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44" name="Freeform 190"/>
              <p:cNvSpPr/>
              <p:nvPr/>
            </p:nvSpPr>
            <p:spPr bwMode="auto">
              <a:xfrm>
                <a:off x="3161" y="955"/>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1"/>
                      <a:pt x="0" y="0"/>
                    </a:cubicBezTo>
                    <a:cubicBezTo>
                      <a:pt x="1" y="0"/>
                      <a:pt x="0" y="1"/>
                      <a:pt x="1" y="1"/>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45" name="Freeform 191"/>
              <p:cNvSpPr/>
              <p:nvPr/>
            </p:nvSpPr>
            <p:spPr bwMode="auto">
              <a:xfrm>
                <a:off x="2958" y="955"/>
                <a:ext cx="2" cy="3"/>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1" y="1"/>
                    </a:cubicBezTo>
                    <a:cubicBezTo>
                      <a:pt x="0" y="0"/>
                      <a:pt x="0" y="0"/>
                      <a:pt x="1"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46" name="Freeform 192"/>
              <p:cNvSpPr/>
              <p:nvPr/>
            </p:nvSpPr>
            <p:spPr bwMode="auto">
              <a:xfrm>
                <a:off x="2167" y="955"/>
                <a:ext cx="2" cy="3"/>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0"/>
                      <a:pt x="0" y="0"/>
                      <a:pt x="0" y="0"/>
                    </a:cubicBezTo>
                    <a:cubicBezTo>
                      <a:pt x="0" y="0"/>
                      <a:pt x="1" y="0"/>
                      <a:pt x="0" y="1"/>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47" name="Freeform 193"/>
              <p:cNvSpPr/>
              <p:nvPr/>
            </p:nvSpPr>
            <p:spPr bwMode="auto">
              <a:xfrm>
                <a:off x="3204" y="953"/>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1"/>
                      <a:pt x="1" y="1"/>
                    </a:cubicBezTo>
                    <a:cubicBezTo>
                      <a:pt x="0" y="1"/>
                      <a:pt x="0" y="0"/>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48" name="Freeform 194"/>
              <p:cNvSpPr/>
              <p:nvPr/>
            </p:nvSpPr>
            <p:spPr bwMode="auto">
              <a:xfrm>
                <a:off x="2167" y="948"/>
                <a:ext cx="2" cy="5"/>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1" y="1"/>
                      <a:pt x="0" y="1"/>
                      <a:pt x="1" y="0"/>
                    </a:cubicBezTo>
                    <a:cubicBezTo>
                      <a:pt x="1" y="1"/>
                      <a:pt x="1" y="1"/>
                      <a:pt x="1" y="2"/>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49" name="Freeform 195"/>
              <p:cNvSpPr/>
              <p:nvPr/>
            </p:nvSpPr>
            <p:spPr bwMode="auto">
              <a:xfrm>
                <a:off x="2927" y="943"/>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50" name="Freeform 196"/>
              <p:cNvSpPr/>
              <p:nvPr/>
            </p:nvSpPr>
            <p:spPr bwMode="auto">
              <a:xfrm>
                <a:off x="3204" y="941"/>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51" name="Freeform 197"/>
              <p:cNvSpPr/>
              <p:nvPr/>
            </p:nvSpPr>
            <p:spPr bwMode="auto">
              <a:xfrm>
                <a:off x="2160" y="941"/>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0" y="1"/>
                    </a:cubicBezTo>
                    <a:cubicBezTo>
                      <a:pt x="0" y="0"/>
                      <a:pt x="0" y="0"/>
                      <a:pt x="1"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52" name="Freeform 198"/>
              <p:cNvSpPr/>
              <p:nvPr/>
            </p:nvSpPr>
            <p:spPr bwMode="auto">
              <a:xfrm>
                <a:off x="2169" y="932"/>
                <a:ext cx="3" cy="2"/>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0" y="0"/>
                    </a:cubicBezTo>
                    <a:cubicBezTo>
                      <a:pt x="0" y="0"/>
                      <a:pt x="1" y="1"/>
                      <a:pt x="0" y="1"/>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53" name="Freeform 199"/>
              <p:cNvSpPr/>
              <p:nvPr/>
            </p:nvSpPr>
            <p:spPr bwMode="auto">
              <a:xfrm>
                <a:off x="2016" y="927"/>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1"/>
                      <a:pt x="0" y="1"/>
                      <a:pt x="0" y="1"/>
                    </a:cubicBezTo>
                    <a:cubicBezTo>
                      <a:pt x="0" y="0"/>
                      <a:pt x="1" y="0"/>
                      <a:pt x="1"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54" name="Freeform 200"/>
              <p:cNvSpPr/>
              <p:nvPr/>
            </p:nvSpPr>
            <p:spPr bwMode="auto">
              <a:xfrm>
                <a:off x="2946" y="927"/>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55" name="Freeform 201"/>
              <p:cNvSpPr/>
              <p:nvPr/>
            </p:nvSpPr>
            <p:spPr bwMode="auto">
              <a:xfrm>
                <a:off x="2020" y="927"/>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56" name="Freeform 202"/>
              <p:cNvSpPr/>
              <p:nvPr/>
            </p:nvSpPr>
            <p:spPr bwMode="auto">
              <a:xfrm>
                <a:off x="2169" y="925"/>
                <a:ext cx="3" cy="4"/>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1"/>
                      <a:pt x="0" y="1"/>
                      <a:pt x="1" y="0"/>
                    </a:cubicBezTo>
                    <a:cubicBezTo>
                      <a:pt x="1" y="1"/>
                      <a:pt x="1" y="1"/>
                      <a:pt x="0" y="2"/>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57" name="Freeform 203"/>
              <p:cNvSpPr/>
              <p:nvPr/>
            </p:nvSpPr>
            <p:spPr bwMode="auto">
              <a:xfrm>
                <a:off x="2705" y="925"/>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58" name="Freeform 204"/>
              <p:cNvSpPr/>
              <p:nvPr/>
            </p:nvSpPr>
            <p:spPr bwMode="auto">
              <a:xfrm>
                <a:off x="2162" y="922"/>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59" name="Freeform 205"/>
              <p:cNvSpPr/>
              <p:nvPr/>
            </p:nvSpPr>
            <p:spPr bwMode="auto">
              <a:xfrm>
                <a:off x="3152" y="915"/>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grpSp>
        <p:sp>
          <p:nvSpPr>
            <p:cNvPr id="28" name="Freeform 207"/>
            <p:cNvSpPr/>
            <p:nvPr/>
          </p:nvSpPr>
          <p:spPr bwMode="auto">
            <a:xfrm>
              <a:off x="3017" y="913"/>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29" name="Freeform 208"/>
            <p:cNvSpPr/>
            <p:nvPr/>
          </p:nvSpPr>
          <p:spPr bwMode="auto">
            <a:xfrm>
              <a:off x="3187" y="856"/>
              <a:ext cx="12" cy="12"/>
            </a:xfrm>
            <a:custGeom>
              <a:avLst/>
              <a:gdLst>
                <a:gd name="T0" fmla="*/ 5 w 5"/>
                <a:gd name="T1" fmla="*/ 3 h 5"/>
                <a:gd name="T2" fmla="*/ 4 w 5"/>
                <a:gd name="T3" fmla="*/ 3 h 5"/>
                <a:gd name="T4" fmla="*/ 0 w 5"/>
                <a:gd name="T5" fmla="*/ 5 h 5"/>
                <a:gd name="T6" fmla="*/ 0 w 5"/>
                <a:gd name="T7" fmla="*/ 5 h 5"/>
                <a:gd name="T8" fmla="*/ 1 w 5"/>
                <a:gd name="T9" fmla="*/ 1 h 5"/>
                <a:gd name="T10" fmla="*/ 2 w 5"/>
                <a:gd name="T11" fmla="*/ 0 h 5"/>
                <a:gd name="T12" fmla="*/ 5 w 5"/>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3"/>
                  </a:moveTo>
                  <a:cubicBezTo>
                    <a:pt x="5" y="3"/>
                    <a:pt x="5" y="3"/>
                    <a:pt x="4" y="3"/>
                  </a:cubicBezTo>
                  <a:cubicBezTo>
                    <a:pt x="3" y="4"/>
                    <a:pt x="2" y="5"/>
                    <a:pt x="0" y="5"/>
                  </a:cubicBezTo>
                  <a:cubicBezTo>
                    <a:pt x="0" y="5"/>
                    <a:pt x="0" y="5"/>
                    <a:pt x="0" y="5"/>
                  </a:cubicBezTo>
                  <a:cubicBezTo>
                    <a:pt x="0" y="3"/>
                    <a:pt x="1" y="2"/>
                    <a:pt x="1" y="1"/>
                  </a:cubicBezTo>
                  <a:cubicBezTo>
                    <a:pt x="1" y="1"/>
                    <a:pt x="1" y="0"/>
                    <a:pt x="2" y="0"/>
                  </a:cubicBezTo>
                  <a:cubicBezTo>
                    <a:pt x="3" y="0"/>
                    <a:pt x="5" y="2"/>
                    <a:pt x="5" y="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30" name="Freeform 209"/>
            <p:cNvSpPr/>
            <p:nvPr/>
          </p:nvSpPr>
          <p:spPr bwMode="auto">
            <a:xfrm>
              <a:off x="1926" y="995"/>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31" name="Freeform 210"/>
            <p:cNvSpPr/>
            <p:nvPr/>
          </p:nvSpPr>
          <p:spPr bwMode="auto">
            <a:xfrm>
              <a:off x="1952" y="962"/>
              <a:ext cx="0" cy="5"/>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32" name="Freeform 211"/>
            <p:cNvSpPr/>
            <p:nvPr/>
          </p:nvSpPr>
          <p:spPr bwMode="auto">
            <a:xfrm>
              <a:off x="1924" y="951"/>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33" name="Freeform 212"/>
            <p:cNvSpPr>
              <a:spLocks noEditPoints="1"/>
            </p:cNvSpPr>
            <p:nvPr/>
          </p:nvSpPr>
          <p:spPr bwMode="auto">
            <a:xfrm>
              <a:off x="1895" y="936"/>
              <a:ext cx="71" cy="76"/>
            </a:xfrm>
            <a:custGeom>
              <a:avLst/>
              <a:gdLst>
                <a:gd name="T0" fmla="*/ 30 w 30"/>
                <a:gd name="T1" fmla="*/ 11 h 32"/>
                <a:gd name="T2" fmla="*/ 29 w 30"/>
                <a:gd name="T3" fmla="*/ 11 h 32"/>
                <a:gd name="T4" fmla="*/ 29 w 30"/>
                <a:gd name="T5" fmla="*/ 11 h 32"/>
                <a:gd name="T6" fmla="*/ 26 w 30"/>
                <a:gd name="T7" fmla="*/ 12 h 32"/>
                <a:gd name="T8" fmla="*/ 24 w 30"/>
                <a:gd name="T9" fmla="*/ 13 h 32"/>
                <a:gd name="T10" fmla="*/ 24 w 30"/>
                <a:gd name="T11" fmla="*/ 12 h 32"/>
                <a:gd name="T12" fmla="*/ 24 w 30"/>
                <a:gd name="T13" fmla="*/ 11 h 32"/>
                <a:gd name="T14" fmla="*/ 22 w 30"/>
                <a:gd name="T15" fmla="*/ 8 h 32"/>
                <a:gd name="T16" fmla="*/ 19 w 30"/>
                <a:gd name="T17" fmla="*/ 7 h 32"/>
                <a:gd name="T18" fmla="*/ 13 w 30"/>
                <a:gd name="T19" fmla="*/ 6 h 32"/>
                <a:gd name="T20" fmla="*/ 12 w 30"/>
                <a:gd name="T21" fmla="*/ 6 h 32"/>
                <a:gd name="T22" fmla="*/ 8 w 30"/>
                <a:gd name="T23" fmla="*/ 6 h 32"/>
                <a:gd name="T24" fmla="*/ 7 w 30"/>
                <a:gd name="T25" fmla="*/ 6 h 32"/>
                <a:gd name="T26" fmla="*/ 5 w 30"/>
                <a:gd name="T27" fmla="*/ 4 h 32"/>
                <a:gd name="T28" fmla="*/ 4 w 30"/>
                <a:gd name="T29" fmla="*/ 2 h 32"/>
                <a:gd name="T30" fmla="*/ 2 w 30"/>
                <a:gd name="T31" fmla="*/ 0 h 32"/>
                <a:gd name="T32" fmla="*/ 0 w 30"/>
                <a:gd name="T33" fmla="*/ 2 h 32"/>
                <a:gd name="T34" fmla="*/ 0 w 30"/>
                <a:gd name="T35" fmla="*/ 2 h 32"/>
                <a:gd name="T36" fmla="*/ 0 w 30"/>
                <a:gd name="T37" fmla="*/ 5 h 32"/>
                <a:gd name="T38" fmla="*/ 1 w 30"/>
                <a:gd name="T39" fmla="*/ 8 h 32"/>
                <a:gd name="T40" fmla="*/ 2 w 30"/>
                <a:gd name="T41" fmla="*/ 11 h 32"/>
                <a:gd name="T42" fmla="*/ 3 w 30"/>
                <a:gd name="T43" fmla="*/ 15 h 32"/>
                <a:gd name="T44" fmla="*/ 6 w 30"/>
                <a:gd name="T45" fmla="*/ 27 h 32"/>
                <a:gd name="T46" fmla="*/ 8 w 30"/>
                <a:gd name="T47" fmla="*/ 30 h 32"/>
                <a:gd name="T48" fmla="*/ 12 w 30"/>
                <a:gd name="T49" fmla="*/ 29 h 32"/>
                <a:gd name="T50" fmla="*/ 13 w 30"/>
                <a:gd name="T51" fmla="*/ 26 h 32"/>
                <a:gd name="T52" fmla="*/ 13 w 30"/>
                <a:gd name="T53" fmla="*/ 25 h 32"/>
                <a:gd name="T54" fmla="*/ 14 w 30"/>
                <a:gd name="T55" fmla="*/ 23 h 32"/>
                <a:gd name="T56" fmla="*/ 17 w 30"/>
                <a:gd name="T57" fmla="*/ 21 h 32"/>
                <a:gd name="T58" fmla="*/ 30 w 30"/>
                <a:gd name="T59" fmla="*/ 12 h 32"/>
                <a:gd name="T60" fmla="*/ 30 w 30"/>
                <a:gd name="T61" fmla="*/ 11 h 32"/>
                <a:gd name="T62" fmla="*/ 8 w 30"/>
                <a:gd name="T63" fmla="*/ 6 h 32"/>
                <a:gd name="T64" fmla="*/ 7 w 30"/>
                <a:gd name="T65" fmla="*/ 6 h 32"/>
                <a:gd name="T66" fmla="*/ 8 w 30"/>
                <a:gd name="T67" fmla="*/ 6 h 32"/>
                <a:gd name="T68" fmla="*/ 19 w 30"/>
                <a:gd name="T69" fmla="*/ 13 h 32"/>
                <a:gd name="T70" fmla="*/ 14 w 30"/>
                <a:gd name="T71" fmla="*/ 19 h 32"/>
                <a:gd name="T72" fmla="*/ 13 w 30"/>
                <a:gd name="T73" fmla="*/ 19 h 32"/>
                <a:gd name="T74" fmla="*/ 11 w 30"/>
                <a:gd name="T75" fmla="*/ 18 h 32"/>
                <a:gd name="T76" fmla="*/ 10 w 30"/>
                <a:gd name="T77" fmla="*/ 18 h 32"/>
                <a:gd name="T78" fmla="*/ 10 w 30"/>
                <a:gd name="T79" fmla="*/ 19 h 32"/>
                <a:gd name="T80" fmla="*/ 10 w 30"/>
                <a:gd name="T81" fmla="*/ 20 h 32"/>
                <a:gd name="T82" fmla="*/ 9 w 30"/>
                <a:gd name="T83" fmla="*/ 21 h 32"/>
                <a:gd name="T84" fmla="*/ 9 w 30"/>
                <a:gd name="T85" fmla="*/ 21 h 32"/>
                <a:gd name="T86" fmla="*/ 6 w 30"/>
                <a:gd name="T87" fmla="*/ 12 h 32"/>
                <a:gd name="T88" fmla="*/ 7 w 30"/>
                <a:gd name="T89" fmla="*/ 13 h 32"/>
                <a:gd name="T90" fmla="*/ 8 w 30"/>
                <a:gd name="T91" fmla="*/ 14 h 32"/>
                <a:gd name="T92" fmla="*/ 8 w 30"/>
                <a:gd name="T93" fmla="*/ 13 h 32"/>
                <a:gd name="T94" fmla="*/ 8 w 30"/>
                <a:gd name="T95" fmla="*/ 11 h 32"/>
                <a:gd name="T96" fmla="*/ 8 w 30"/>
                <a:gd name="T97" fmla="*/ 10 h 32"/>
                <a:gd name="T98" fmla="*/ 19 w 30"/>
                <a:gd name="T99" fmla="*/ 11 h 32"/>
                <a:gd name="T100" fmla="*/ 19 w 30"/>
                <a:gd name="T10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 h="32">
                  <a:moveTo>
                    <a:pt x="30" y="11"/>
                  </a:moveTo>
                  <a:cubicBezTo>
                    <a:pt x="30" y="11"/>
                    <a:pt x="29" y="11"/>
                    <a:pt x="29" y="11"/>
                  </a:cubicBezTo>
                  <a:cubicBezTo>
                    <a:pt x="29" y="11"/>
                    <a:pt x="29" y="11"/>
                    <a:pt x="29" y="11"/>
                  </a:cubicBezTo>
                  <a:cubicBezTo>
                    <a:pt x="28" y="11"/>
                    <a:pt x="27" y="12"/>
                    <a:pt x="26" y="12"/>
                  </a:cubicBezTo>
                  <a:cubicBezTo>
                    <a:pt x="26" y="12"/>
                    <a:pt x="25" y="13"/>
                    <a:pt x="24" y="13"/>
                  </a:cubicBezTo>
                  <a:cubicBezTo>
                    <a:pt x="24" y="13"/>
                    <a:pt x="24" y="13"/>
                    <a:pt x="24" y="12"/>
                  </a:cubicBezTo>
                  <a:cubicBezTo>
                    <a:pt x="24" y="12"/>
                    <a:pt x="24" y="11"/>
                    <a:pt x="24" y="11"/>
                  </a:cubicBezTo>
                  <a:cubicBezTo>
                    <a:pt x="24" y="10"/>
                    <a:pt x="23" y="9"/>
                    <a:pt x="22" y="8"/>
                  </a:cubicBezTo>
                  <a:cubicBezTo>
                    <a:pt x="21" y="7"/>
                    <a:pt x="20" y="7"/>
                    <a:pt x="19" y="7"/>
                  </a:cubicBezTo>
                  <a:cubicBezTo>
                    <a:pt x="17" y="6"/>
                    <a:pt x="15" y="6"/>
                    <a:pt x="13" y="6"/>
                  </a:cubicBezTo>
                  <a:cubicBezTo>
                    <a:pt x="13" y="6"/>
                    <a:pt x="12" y="6"/>
                    <a:pt x="12" y="6"/>
                  </a:cubicBezTo>
                  <a:cubicBezTo>
                    <a:pt x="10" y="6"/>
                    <a:pt x="9" y="6"/>
                    <a:pt x="8" y="6"/>
                  </a:cubicBezTo>
                  <a:cubicBezTo>
                    <a:pt x="7" y="6"/>
                    <a:pt x="7" y="6"/>
                    <a:pt x="7" y="6"/>
                  </a:cubicBezTo>
                  <a:cubicBezTo>
                    <a:pt x="5" y="6"/>
                    <a:pt x="5" y="6"/>
                    <a:pt x="5" y="4"/>
                  </a:cubicBezTo>
                  <a:cubicBezTo>
                    <a:pt x="4" y="4"/>
                    <a:pt x="4" y="3"/>
                    <a:pt x="4" y="2"/>
                  </a:cubicBezTo>
                  <a:cubicBezTo>
                    <a:pt x="4" y="1"/>
                    <a:pt x="3" y="0"/>
                    <a:pt x="2" y="0"/>
                  </a:cubicBezTo>
                  <a:cubicBezTo>
                    <a:pt x="1" y="0"/>
                    <a:pt x="0" y="1"/>
                    <a:pt x="0" y="2"/>
                  </a:cubicBezTo>
                  <a:cubicBezTo>
                    <a:pt x="0" y="2"/>
                    <a:pt x="0" y="2"/>
                    <a:pt x="0" y="2"/>
                  </a:cubicBezTo>
                  <a:cubicBezTo>
                    <a:pt x="1" y="3"/>
                    <a:pt x="0" y="4"/>
                    <a:pt x="0" y="5"/>
                  </a:cubicBezTo>
                  <a:cubicBezTo>
                    <a:pt x="1" y="6"/>
                    <a:pt x="1" y="6"/>
                    <a:pt x="1" y="8"/>
                  </a:cubicBezTo>
                  <a:cubicBezTo>
                    <a:pt x="1" y="9"/>
                    <a:pt x="2" y="10"/>
                    <a:pt x="2" y="11"/>
                  </a:cubicBezTo>
                  <a:cubicBezTo>
                    <a:pt x="2" y="13"/>
                    <a:pt x="2" y="14"/>
                    <a:pt x="3" y="15"/>
                  </a:cubicBezTo>
                  <a:cubicBezTo>
                    <a:pt x="4" y="19"/>
                    <a:pt x="5" y="23"/>
                    <a:pt x="6" y="27"/>
                  </a:cubicBezTo>
                  <a:cubicBezTo>
                    <a:pt x="6" y="28"/>
                    <a:pt x="6" y="30"/>
                    <a:pt x="8" y="30"/>
                  </a:cubicBezTo>
                  <a:cubicBezTo>
                    <a:pt x="10" y="32"/>
                    <a:pt x="12" y="32"/>
                    <a:pt x="12" y="29"/>
                  </a:cubicBezTo>
                  <a:cubicBezTo>
                    <a:pt x="13" y="28"/>
                    <a:pt x="13" y="27"/>
                    <a:pt x="13" y="26"/>
                  </a:cubicBezTo>
                  <a:cubicBezTo>
                    <a:pt x="13" y="26"/>
                    <a:pt x="13" y="26"/>
                    <a:pt x="13" y="25"/>
                  </a:cubicBezTo>
                  <a:cubicBezTo>
                    <a:pt x="13" y="24"/>
                    <a:pt x="14" y="23"/>
                    <a:pt x="14" y="23"/>
                  </a:cubicBezTo>
                  <a:cubicBezTo>
                    <a:pt x="15" y="22"/>
                    <a:pt x="16" y="21"/>
                    <a:pt x="17" y="21"/>
                  </a:cubicBezTo>
                  <a:cubicBezTo>
                    <a:pt x="21" y="18"/>
                    <a:pt x="26" y="15"/>
                    <a:pt x="30" y="12"/>
                  </a:cubicBezTo>
                  <a:cubicBezTo>
                    <a:pt x="30" y="12"/>
                    <a:pt x="30" y="12"/>
                    <a:pt x="30" y="11"/>
                  </a:cubicBezTo>
                  <a:close/>
                  <a:moveTo>
                    <a:pt x="8" y="6"/>
                  </a:moveTo>
                  <a:cubicBezTo>
                    <a:pt x="7" y="6"/>
                    <a:pt x="7" y="6"/>
                    <a:pt x="7" y="6"/>
                  </a:cubicBezTo>
                  <a:cubicBezTo>
                    <a:pt x="7" y="6"/>
                    <a:pt x="7" y="6"/>
                    <a:pt x="8" y="6"/>
                  </a:cubicBezTo>
                  <a:close/>
                  <a:moveTo>
                    <a:pt x="19" y="13"/>
                  </a:moveTo>
                  <a:cubicBezTo>
                    <a:pt x="18" y="15"/>
                    <a:pt x="16" y="17"/>
                    <a:pt x="14" y="19"/>
                  </a:cubicBezTo>
                  <a:cubicBezTo>
                    <a:pt x="14" y="19"/>
                    <a:pt x="14" y="19"/>
                    <a:pt x="13" y="19"/>
                  </a:cubicBezTo>
                  <a:cubicBezTo>
                    <a:pt x="12" y="20"/>
                    <a:pt x="12" y="20"/>
                    <a:pt x="11" y="18"/>
                  </a:cubicBezTo>
                  <a:cubicBezTo>
                    <a:pt x="11" y="18"/>
                    <a:pt x="11" y="18"/>
                    <a:pt x="10" y="18"/>
                  </a:cubicBezTo>
                  <a:cubicBezTo>
                    <a:pt x="10" y="18"/>
                    <a:pt x="10" y="18"/>
                    <a:pt x="10" y="19"/>
                  </a:cubicBezTo>
                  <a:cubicBezTo>
                    <a:pt x="10" y="19"/>
                    <a:pt x="10" y="20"/>
                    <a:pt x="10" y="20"/>
                  </a:cubicBezTo>
                  <a:cubicBezTo>
                    <a:pt x="10" y="21"/>
                    <a:pt x="10" y="21"/>
                    <a:pt x="9" y="21"/>
                  </a:cubicBezTo>
                  <a:cubicBezTo>
                    <a:pt x="9" y="21"/>
                    <a:pt x="9" y="21"/>
                    <a:pt x="9" y="21"/>
                  </a:cubicBezTo>
                  <a:cubicBezTo>
                    <a:pt x="7" y="18"/>
                    <a:pt x="7" y="15"/>
                    <a:pt x="6" y="12"/>
                  </a:cubicBezTo>
                  <a:cubicBezTo>
                    <a:pt x="7" y="12"/>
                    <a:pt x="7" y="13"/>
                    <a:pt x="7" y="13"/>
                  </a:cubicBezTo>
                  <a:cubicBezTo>
                    <a:pt x="8" y="14"/>
                    <a:pt x="8" y="14"/>
                    <a:pt x="8" y="14"/>
                  </a:cubicBezTo>
                  <a:cubicBezTo>
                    <a:pt x="9" y="13"/>
                    <a:pt x="9" y="13"/>
                    <a:pt x="8" y="13"/>
                  </a:cubicBezTo>
                  <a:cubicBezTo>
                    <a:pt x="8" y="12"/>
                    <a:pt x="8" y="12"/>
                    <a:pt x="8" y="11"/>
                  </a:cubicBezTo>
                  <a:cubicBezTo>
                    <a:pt x="7" y="10"/>
                    <a:pt x="7" y="10"/>
                    <a:pt x="8" y="10"/>
                  </a:cubicBezTo>
                  <a:cubicBezTo>
                    <a:pt x="12" y="9"/>
                    <a:pt x="15" y="9"/>
                    <a:pt x="19" y="11"/>
                  </a:cubicBezTo>
                  <a:cubicBezTo>
                    <a:pt x="20" y="11"/>
                    <a:pt x="20" y="11"/>
                    <a:pt x="19" y="13"/>
                  </a:cubicBez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34" name="Freeform 213"/>
            <p:cNvSpPr>
              <a:spLocks noEditPoints="1"/>
            </p:cNvSpPr>
            <p:nvPr/>
          </p:nvSpPr>
          <p:spPr bwMode="auto">
            <a:xfrm>
              <a:off x="2880" y="840"/>
              <a:ext cx="168" cy="174"/>
            </a:xfrm>
            <a:custGeom>
              <a:avLst/>
              <a:gdLst>
                <a:gd name="T0" fmla="*/ 66 w 71"/>
                <a:gd name="T1" fmla="*/ 53 h 74"/>
                <a:gd name="T2" fmla="*/ 63 w 71"/>
                <a:gd name="T3" fmla="*/ 53 h 74"/>
                <a:gd name="T4" fmla="*/ 58 w 71"/>
                <a:gd name="T5" fmla="*/ 54 h 74"/>
                <a:gd name="T6" fmla="*/ 34 w 71"/>
                <a:gd name="T7" fmla="*/ 61 h 74"/>
                <a:gd name="T8" fmla="*/ 26 w 71"/>
                <a:gd name="T9" fmla="*/ 67 h 74"/>
                <a:gd name="T10" fmla="*/ 24 w 71"/>
                <a:gd name="T11" fmla="*/ 65 h 74"/>
                <a:gd name="T12" fmla="*/ 21 w 71"/>
                <a:gd name="T13" fmla="*/ 53 h 74"/>
                <a:gd name="T14" fmla="*/ 20 w 71"/>
                <a:gd name="T15" fmla="*/ 44 h 74"/>
                <a:gd name="T16" fmla="*/ 20 w 71"/>
                <a:gd name="T17" fmla="*/ 41 h 74"/>
                <a:gd name="T18" fmla="*/ 21 w 71"/>
                <a:gd name="T19" fmla="*/ 38 h 74"/>
                <a:gd name="T20" fmla="*/ 26 w 71"/>
                <a:gd name="T21" fmla="*/ 38 h 74"/>
                <a:gd name="T22" fmla="*/ 29 w 71"/>
                <a:gd name="T23" fmla="*/ 37 h 74"/>
                <a:gd name="T24" fmla="*/ 33 w 71"/>
                <a:gd name="T25" fmla="*/ 40 h 74"/>
                <a:gd name="T26" fmla="*/ 34 w 71"/>
                <a:gd name="T27" fmla="*/ 48 h 74"/>
                <a:gd name="T28" fmla="*/ 34 w 71"/>
                <a:gd name="T29" fmla="*/ 50 h 74"/>
                <a:gd name="T30" fmla="*/ 37 w 71"/>
                <a:gd name="T31" fmla="*/ 51 h 74"/>
                <a:gd name="T32" fmla="*/ 44 w 71"/>
                <a:gd name="T33" fmla="*/ 49 h 74"/>
                <a:gd name="T34" fmla="*/ 52 w 71"/>
                <a:gd name="T35" fmla="*/ 44 h 74"/>
                <a:gd name="T36" fmla="*/ 53 w 71"/>
                <a:gd name="T37" fmla="*/ 41 h 74"/>
                <a:gd name="T38" fmla="*/ 52 w 71"/>
                <a:gd name="T39" fmla="*/ 37 h 74"/>
                <a:gd name="T40" fmla="*/ 59 w 71"/>
                <a:gd name="T41" fmla="*/ 31 h 74"/>
                <a:gd name="T42" fmla="*/ 64 w 71"/>
                <a:gd name="T43" fmla="*/ 32 h 74"/>
                <a:gd name="T44" fmla="*/ 62 w 71"/>
                <a:gd name="T45" fmla="*/ 27 h 74"/>
                <a:gd name="T46" fmla="*/ 56 w 71"/>
                <a:gd name="T47" fmla="*/ 27 h 74"/>
                <a:gd name="T48" fmla="*/ 56 w 71"/>
                <a:gd name="T49" fmla="*/ 23 h 74"/>
                <a:gd name="T50" fmla="*/ 56 w 71"/>
                <a:gd name="T51" fmla="*/ 20 h 74"/>
                <a:gd name="T52" fmla="*/ 55 w 71"/>
                <a:gd name="T53" fmla="*/ 7 h 74"/>
                <a:gd name="T54" fmla="*/ 49 w 71"/>
                <a:gd name="T55" fmla="*/ 0 h 74"/>
                <a:gd name="T56" fmla="*/ 49 w 71"/>
                <a:gd name="T57" fmla="*/ 3 h 74"/>
                <a:gd name="T58" fmla="*/ 52 w 71"/>
                <a:gd name="T59" fmla="*/ 12 h 74"/>
                <a:gd name="T60" fmla="*/ 53 w 71"/>
                <a:gd name="T61" fmla="*/ 22 h 74"/>
                <a:gd name="T62" fmla="*/ 52 w 71"/>
                <a:gd name="T63" fmla="*/ 25 h 74"/>
                <a:gd name="T64" fmla="*/ 48 w 71"/>
                <a:gd name="T65" fmla="*/ 29 h 74"/>
                <a:gd name="T66" fmla="*/ 34 w 71"/>
                <a:gd name="T67" fmla="*/ 31 h 74"/>
                <a:gd name="T68" fmla="*/ 28 w 71"/>
                <a:gd name="T69" fmla="*/ 15 h 74"/>
                <a:gd name="T70" fmla="*/ 23 w 71"/>
                <a:gd name="T71" fmla="*/ 15 h 74"/>
                <a:gd name="T72" fmla="*/ 26 w 71"/>
                <a:gd name="T73" fmla="*/ 20 h 74"/>
                <a:gd name="T74" fmla="*/ 30 w 71"/>
                <a:gd name="T75" fmla="*/ 33 h 74"/>
                <a:gd name="T76" fmla="*/ 22 w 71"/>
                <a:gd name="T77" fmla="*/ 35 h 74"/>
                <a:gd name="T78" fmla="*/ 19 w 71"/>
                <a:gd name="T79" fmla="*/ 32 h 74"/>
                <a:gd name="T80" fmla="*/ 19 w 71"/>
                <a:gd name="T81" fmla="*/ 28 h 74"/>
                <a:gd name="T82" fmla="*/ 16 w 71"/>
                <a:gd name="T83" fmla="*/ 23 h 74"/>
                <a:gd name="T84" fmla="*/ 15 w 71"/>
                <a:gd name="T85" fmla="*/ 25 h 74"/>
                <a:gd name="T86" fmla="*/ 15 w 71"/>
                <a:gd name="T87" fmla="*/ 31 h 74"/>
                <a:gd name="T88" fmla="*/ 14 w 71"/>
                <a:gd name="T89" fmla="*/ 36 h 74"/>
                <a:gd name="T90" fmla="*/ 4 w 71"/>
                <a:gd name="T91" fmla="*/ 36 h 74"/>
                <a:gd name="T92" fmla="*/ 0 w 71"/>
                <a:gd name="T93" fmla="*/ 38 h 74"/>
                <a:gd name="T94" fmla="*/ 7 w 71"/>
                <a:gd name="T95" fmla="*/ 39 h 74"/>
                <a:gd name="T96" fmla="*/ 14 w 71"/>
                <a:gd name="T97" fmla="*/ 39 h 74"/>
                <a:gd name="T98" fmla="*/ 17 w 71"/>
                <a:gd name="T99" fmla="*/ 48 h 74"/>
                <a:gd name="T100" fmla="*/ 22 w 71"/>
                <a:gd name="T101" fmla="*/ 70 h 74"/>
                <a:gd name="T102" fmla="*/ 26 w 71"/>
                <a:gd name="T103" fmla="*/ 74 h 74"/>
                <a:gd name="T104" fmla="*/ 31 w 71"/>
                <a:gd name="T105" fmla="*/ 68 h 74"/>
                <a:gd name="T106" fmla="*/ 52 w 71"/>
                <a:gd name="T107" fmla="*/ 58 h 74"/>
                <a:gd name="T108" fmla="*/ 67 w 71"/>
                <a:gd name="T109" fmla="*/ 57 h 74"/>
                <a:gd name="T110" fmla="*/ 70 w 71"/>
                <a:gd name="T111" fmla="*/ 53 h 74"/>
                <a:gd name="T112" fmla="*/ 48 w 71"/>
                <a:gd name="T113" fmla="*/ 33 h 74"/>
                <a:gd name="T114" fmla="*/ 50 w 71"/>
                <a:gd name="T115" fmla="*/ 34 h 74"/>
                <a:gd name="T116" fmla="*/ 46 w 71"/>
                <a:gd name="T117" fmla="*/ 43 h 74"/>
                <a:gd name="T118" fmla="*/ 37 w 71"/>
                <a:gd name="T119" fmla="*/ 44 h 74"/>
                <a:gd name="T120" fmla="*/ 35 w 71"/>
                <a:gd name="T12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1" h="74">
                  <a:moveTo>
                    <a:pt x="70" y="53"/>
                  </a:moveTo>
                  <a:cubicBezTo>
                    <a:pt x="69" y="53"/>
                    <a:pt x="68" y="52"/>
                    <a:pt x="66" y="53"/>
                  </a:cubicBezTo>
                  <a:cubicBezTo>
                    <a:pt x="66" y="53"/>
                    <a:pt x="65" y="53"/>
                    <a:pt x="65" y="53"/>
                  </a:cubicBezTo>
                  <a:cubicBezTo>
                    <a:pt x="64" y="53"/>
                    <a:pt x="64" y="53"/>
                    <a:pt x="63" y="53"/>
                  </a:cubicBezTo>
                  <a:cubicBezTo>
                    <a:pt x="63" y="54"/>
                    <a:pt x="63" y="53"/>
                    <a:pt x="62" y="54"/>
                  </a:cubicBezTo>
                  <a:cubicBezTo>
                    <a:pt x="61" y="54"/>
                    <a:pt x="59" y="53"/>
                    <a:pt x="58" y="54"/>
                  </a:cubicBezTo>
                  <a:cubicBezTo>
                    <a:pt x="53" y="54"/>
                    <a:pt x="49" y="55"/>
                    <a:pt x="45" y="56"/>
                  </a:cubicBezTo>
                  <a:cubicBezTo>
                    <a:pt x="41" y="57"/>
                    <a:pt x="37" y="59"/>
                    <a:pt x="34" y="61"/>
                  </a:cubicBezTo>
                  <a:cubicBezTo>
                    <a:pt x="32" y="62"/>
                    <a:pt x="31" y="63"/>
                    <a:pt x="30" y="64"/>
                  </a:cubicBezTo>
                  <a:cubicBezTo>
                    <a:pt x="28" y="65"/>
                    <a:pt x="27" y="66"/>
                    <a:pt x="26" y="67"/>
                  </a:cubicBezTo>
                  <a:cubicBezTo>
                    <a:pt x="25" y="67"/>
                    <a:pt x="25" y="67"/>
                    <a:pt x="24" y="66"/>
                  </a:cubicBezTo>
                  <a:cubicBezTo>
                    <a:pt x="24" y="66"/>
                    <a:pt x="24" y="65"/>
                    <a:pt x="24" y="65"/>
                  </a:cubicBezTo>
                  <a:cubicBezTo>
                    <a:pt x="23" y="63"/>
                    <a:pt x="22" y="62"/>
                    <a:pt x="22" y="60"/>
                  </a:cubicBezTo>
                  <a:cubicBezTo>
                    <a:pt x="22" y="58"/>
                    <a:pt x="21" y="55"/>
                    <a:pt x="21" y="53"/>
                  </a:cubicBezTo>
                  <a:cubicBezTo>
                    <a:pt x="21" y="50"/>
                    <a:pt x="20" y="47"/>
                    <a:pt x="20" y="45"/>
                  </a:cubicBezTo>
                  <a:cubicBezTo>
                    <a:pt x="20" y="44"/>
                    <a:pt x="20" y="44"/>
                    <a:pt x="20" y="44"/>
                  </a:cubicBezTo>
                  <a:cubicBezTo>
                    <a:pt x="20" y="43"/>
                    <a:pt x="20" y="43"/>
                    <a:pt x="20" y="42"/>
                  </a:cubicBezTo>
                  <a:cubicBezTo>
                    <a:pt x="20" y="42"/>
                    <a:pt x="20" y="41"/>
                    <a:pt x="20" y="41"/>
                  </a:cubicBezTo>
                  <a:cubicBezTo>
                    <a:pt x="20" y="40"/>
                    <a:pt x="20" y="40"/>
                    <a:pt x="20" y="40"/>
                  </a:cubicBezTo>
                  <a:cubicBezTo>
                    <a:pt x="20" y="39"/>
                    <a:pt x="20" y="38"/>
                    <a:pt x="21" y="38"/>
                  </a:cubicBezTo>
                  <a:cubicBezTo>
                    <a:pt x="21" y="38"/>
                    <a:pt x="22" y="38"/>
                    <a:pt x="23" y="38"/>
                  </a:cubicBezTo>
                  <a:cubicBezTo>
                    <a:pt x="24" y="38"/>
                    <a:pt x="25" y="38"/>
                    <a:pt x="26" y="38"/>
                  </a:cubicBezTo>
                  <a:cubicBezTo>
                    <a:pt x="27" y="38"/>
                    <a:pt x="27" y="37"/>
                    <a:pt x="28" y="37"/>
                  </a:cubicBezTo>
                  <a:cubicBezTo>
                    <a:pt x="29" y="37"/>
                    <a:pt x="29" y="37"/>
                    <a:pt x="29" y="37"/>
                  </a:cubicBezTo>
                  <a:cubicBezTo>
                    <a:pt x="30" y="37"/>
                    <a:pt x="31" y="37"/>
                    <a:pt x="31" y="37"/>
                  </a:cubicBezTo>
                  <a:cubicBezTo>
                    <a:pt x="33" y="38"/>
                    <a:pt x="32" y="39"/>
                    <a:pt x="33" y="40"/>
                  </a:cubicBezTo>
                  <a:cubicBezTo>
                    <a:pt x="33" y="42"/>
                    <a:pt x="33" y="44"/>
                    <a:pt x="34" y="46"/>
                  </a:cubicBezTo>
                  <a:cubicBezTo>
                    <a:pt x="35" y="47"/>
                    <a:pt x="35" y="48"/>
                    <a:pt x="34" y="48"/>
                  </a:cubicBezTo>
                  <a:cubicBezTo>
                    <a:pt x="34" y="48"/>
                    <a:pt x="34" y="49"/>
                    <a:pt x="34" y="49"/>
                  </a:cubicBezTo>
                  <a:cubicBezTo>
                    <a:pt x="34" y="49"/>
                    <a:pt x="34" y="49"/>
                    <a:pt x="34" y="50"/>
                  </a:cubicBezTo>
                  <a:cubicBezTo>
                    <a:pt x="34" y="50"/>
                    <a:pt x="34" y="51"/>
                    <a:pt x="35" y="51"/>
                  </a:cubicBezTo>
                  <a:cubicBezTo>
                    <a:pt x="35" y="52"/>
                    <a:pt x="36" y="52"/>
                    <a:pt x="37" y="51"/>
                  </a:cubicBezTo>
                  <a:cubicBezTo>
                    <a:pt x="38" y="51"/>
                    <a:pt x="40" y="50"/>
                    <a:pt x="42" y="49"/>
                  </a:cubicBezTo>
                  <a:cubicBezTo>
                    <a:pt x="42" y="48"/>
                    <a:pt x="43" y="48"/>
                    <a:pt x="44" y="49"/>
                  </a:cubicBezTo>
                  <a:cubicBezTo>
                    <a:pt x="45" y="49"/>
                    <a:pt x="45" y="49"/>
                    <a:pt x="46" y="48"/>
                  </a:cubicBezTo>
                  <a:cubicBezTo>
                    <a:pt x="47" y="46"/>
                    <a:pt x="49" y="44"/>
                    <a:pt x="52" y="44"/>
                  </a:cubicBezTo>
                  <a:cubicBezTo>
                    <a:pt x="53" y="44"/>
                    <a:pt x="53" y="44"/>
                    <a:pt x="54" y="43"/>
                  </a:cubicBezTo>
                  <a:cubicBezTo>
                    <a:pt x="55" y="42"/>
                    <a:pt x="54" y="41"/>
                    <a:pt x="53" y="41"/>
                  </a:cubicBezTo>
                  <a:cubicBezTo>
                    <a:pt x="53" y="40"/>
                    <a:pt x="52" y="40"/>
                    <a:pt x="51" y="41"/>
                  </a:cubicBezTo>
                  <a:cubicBezTo>
                    <a:pt x="52" y="39"/>
                    <a:pt x="52" y="38"/>
                    <a:pt x="52" y="37"/>
                  </a:cubicBezTo>
                  <a:cubicBezTo>
                    <a:pt x="53" y="34"/>
                    <a:pt x="55" y="32"/>
                    <a:pt x="58" y="31"/>
                  </a:cubicBezTo>
                  <a:cubicBezTo>
                    <a:pt x="59" y="31"/>
                    <a:pt x="59" y="31"/>
                    <a:pt x="59" y="31"/>
                  </a:cubicBezTo>
                  <a:cubicBezTo>
                    <a:pt x="61" y="31"/>
                    <a:pt x="61" y="32"/>
                    <a:pt x="62" y="33"/>
                  </a:cubicBezTo>
                  <a:cubicBezTo>
                    <a:pt x="63" y="34"/>
                    <a:pt x="64" y="34"/>
                    <a:pt x="64" y="32"/>
                  </a:cubicBezTo>
                  <a:cubicBezTo>
                    <a:pt x="64" y="31"/>
                    <a:pt x="65" y="30"/>
                    <a:pt x="65" y="30"/>
                  </a:cubicBezTo>
                  <a:cubicBezTo>
                    <a:pt x="65" y="28"/>
                    <a:pt x="64" y="27"/>
                    <a:pt x="62" y="27"/>
                  </a:cubicBezTo>
                  <a:cubicBezTo>
                    <a:pt x="60" y="28"/>
                    <a:pt x="58" y="27"/>
                    <a:pt x="56" y="27"/>
                  </a:cubicBezTo>
                  <a:cubicBezTo>
                    <a:pt x="56" y="28"/>
                    <a:pt x="55" y="27"/>
                    <a:pt x="56" y="27"/>
                  </a:cubicBezTo>
                  <a:cubicBezTo>
                    <a:pt x="56" y="26"/>
                    <a:pt x="56" y="25"/>
                    <a:pt x="56" y="25"/>
                  </a:cubicBezTo>
                  <a:cubicBezTo>
                    <a:pt x="56" y="24"/>
                    <a:pt x="56" y="24"/>
                    <a:pt x="56" y="23"/>
                  </a:cubicBezTo>
                  <a:cubicBezTo>
                    <a:pt x="56" y="23"/>
                    <a:pt x="56" y="22"/>
                    <a:pt x="56" y="22"/>
                  </a:cubicBezTo>
                  <a:cubicBezTo>
                    <a:pt x="56" y="21"/>
                    <a:pt x="56" y="20"/>
                    <a:pt x="56" y="20"/>
                  </a:cubicBezTo>
                  <a:cubicBezTo>
                    <a:pt x="56" y="19"/>
                    <a:pt x="56" y="18"/>
                    <a:pt x="56" y="17"/>
                  </a:cubicBezTo>
                  <a:cubicBezTo>
                    <a:pt x="57" y="14"/>
                    <a:pt x="56" y="10"/>
                    <a:pt x="55" y="7"/>
                  </a:cubicBezTo>
                  <a:cubicBezTo>
                    <a:pt x="54" y="4"/>
                    <a:pt x="53" y="1"/>
                    <a:pt x="50" y="0"/>
                  </a:cubicBezTo>
                  <a:cubicBezTo>
                    <a:pt x="50" y="0"/>
                    <a:pt x="49" y="0"/>
                    <a:pt x="49" y="0"/>
                  </a:cubicBezTo>
                  <a:cubicBezTo>
                    <a:pt x="48" y="0"/>
                    <a:pt x="48" y="1"/>
                    <a:pt x="48" y="2"/>
                  </a:cubicBezTo>
                  <a:cubicBezTo>
                    <a:pt x="47" y="3"/>
                    <a:pt x="48" y="3"/>
                    <a:pt x="49" y="3"/>
                  </a:cubicBezTo>
                  <a:cubicBezTo>
                    <a:pt x="50" y="4"/>
                    <a:pt x="51" y="5"/>
                    <a:pt x="51" y="7"/>
                  </a:cubicBezTo>
                  <a:cubicBezTo>
                    <a:pt x="52" y="9"/>
                    <a:pt x="52" y="10"/>
                    <a:pt x="52" y="12"/>
                  </a:cubicBezTo>
                  <a:cubicBezTo>
                    <a:pt x="53" y="14"/>
                    <a:pt x="52" y="15"/>
                    <a:pt x="53" y="17"/>
                  </a:cubicBezTo>
                  <a:cubicBezTo>
                    <a:pt x="53" y="19"/>
                    <a:pt x="53" y="20"/>
                    <a:pt x="53" y="22"/>
                  </a:cubicBezTo>
                  <a:cubicBezTo>
                    <a:pt x="52" y="23"/>
                    <a:pt x="53" y="23"/>
                    <a:pt x="52" y="24"/>
                  </a:cubicBezTo>
                  <a:cubicBezTo>
                    <a:pt x="52" y="24"/>
                    <a:pt x="52" y="25"/>
                    <a:pt x="52" y="25"/>
                  </a:cubicBezTo>
                  <a:cubicBezTo>
                    <a:pt x="52" y="27"/>
                    <a:pt x="52" y="28"/>
                    <a:pt x="50" y="29"/>
                  </a:cubicBezTo>
                  <a:cubicBezTo>
                    <a:pt x="50" y="29"/>
                    <a:pt x="49" y="29"/>
                    <a:pt x="48" y="29"/>
                  </a:cubicBezTo>
                  <a:cubicBezTo>
                    <a:pt x="44" y="30"/>
                    <a:pt x="40" y="31"/>
                    <a:pt x="35" y="32"/>
                  </a:cubicBezTo>
                  <a:cubicBezTo>
                    <a:pt x="34" y="32"/>
                    <a:pt x="34" y="32"/>
                    <a:pt x="34" y="31"/>
                  </a:cubicBezTo>
                  <a:cubicBezTo>
                    <a:pt x="33" y="29"/>
                    <a:pt x="33" y="26"/>
                    <a:pt x="32" y="23"/>
                  </a:cubicBezTo>
                  <a:cubicBezTo>
                    <a:pt x="31" y="21"/>
                    <a:pt x="30" y="18"/>
                    <a:pt x="28" y="15"/>
                  </a:cubicBezTo>
                  <a:cubicBezTo>
                    <a:pt x="27" y="13"/>
                    <a:pt x="26" y="13"/>
                    <a:pt x="25" y="13"/>
                  </a:cubicBezTo>
                  <a:cubicBezTo>
                    <a:pt x="23" y="13"/>
                    <a:pt x="23" y="14"/>
                    <a:pt x="23" y="15"/>
                  </a:cubicBezTo>
                  <a:cubicBezTo>
                    <a:pt x="24" y="16"/>
                    <a:pt x="24" y="17"/>
                    <a:pt x="25" y="18"/>
                  </a:cubicBezTo>
                  <a:cubicBezTo>
                    <a:pt x="25" y="18"/>
                    <a:pt x="26" y="19"/>
                    <a:pt x="26" y="20"/>
                  </a:cubicBezTo>
                  <a:cubicBezTo>
                    <a:pt x="28" y="23"/>
                    <a:pt x="29" y="27"/>
                    <a:pt x="30" y="31"/>
                  </a:cubicBezTo>
                  <a:cubicBezTo>
                    <a:pt x="30" y="32"/>
                    <a:pt x="30" y="33"/>
                    <a:pt x="30" y="33"/>
                  </a:cubicBezTo>
                  <a:cubicBezTo>
                    <a:pt x="30" y="33"/>
                    <a:pt x="30" y="34"/>
                    <a:pt x="29" y="34"/>
                  </a:cubicBezTo>
                  <a:cubicBezTo>
                    <a:pt x="27" y="34"/>
                    <a:pt x="24" y="35"/>
                    <a:pt x="22" y="35"/>
                  </a:cubicBezTo>
                  <a:cubicBezTo>
                    <a:pt x="20" y="35"/>
                    <a:pt x="19" y="35"/>
                    <a:pt x="19" y="33"/>
                  </a:cubicBezTo>
                  <a:cubicBezTo>
                    <a:pt x="19" y="33"/>
                    <a:pt x="19" y="32"/>
                    <a:pt x="19" y="32"/>
                  </a:cubicBezTo>
                  <a:cubicBezTo>
                    <a:pt x="19" y="31"/>
                    <a:pt x="19" y="31"/>
                    <a:pt x="19" y="30"/>
                  </a:cubicBezTo>
                  <a:cubicBezTo>
                    <a:pt x="19" y="29"/>
                    <a:pt x="19" y="28"/>
                    <a:pt x="19" y="28"/>
                  </a:cubicBezTo>
                  <a:cubicBezTo>
                    <a:pt x="19" y="26"/>
                    <a:pt x="19" y="24"/>
                    <a:pt x="18" y="23"/>
                  </a:cubicBezTo>
                  <a:cubicBezTo>
                    <a:pt x="17" y="23"/>
                    <a:pt x="17" y="23"/>
                    <a:pt x="16" y="23"/>
                  </a:cubicBezTo>
                  <a:cubicBezTo>
                    <a:pt x="16" y="23"/>
                    <a:pt x="15" y="23"/>
                    <a:pt x="15" y="24"/>
                  </a:cubicBezTo>
                  <a:cubicBezTo>
                    <a:pt x="15" y="24"/>
                    <a:pt x="15" y="25"/>
                    <a:pt x="15" y="25"/>
                  </a:cubicBezTo>
                  <a:cubicBezTo>
                    <a:pt x="15" y="26"/>
                    <a:pt x="15" y="28"/>
                    <a:pt x="15" y="29"/>
                  </a:cubicBezTo>
                  <a:cubicBezTo>
                    <a:pt x="15" y="30"/>
                    <a:pt x="15" y="30"/>
                    <a:pt x="15" y="31"/>
                  </a:cubicBezTo>
                  <a:cubicBezTo>
                    <a:pt x="15" y="32"/>
                    <a:pt x="15" y="33"/>
                    <a:pt x="15" y="34"/>
                  </a:cubicBezTo>
                  <a:cubicBezTo>
                    <a:pt x="15" y="35"/>
                    <a:pt x="15" y="35"/>
                    <a:pt x="14" y="36"/>
                  </a:cubicBezTo>
                  <a:cubicBezTo>
                    <a:pt x="13" y="36"/>
                    <a:pt x="12" y="36"/>
                    <a:pt x="11" y="36"/>
                  </a:cubicBezTo>
                  <a:cubicBezTo>
                    <a:pt x="9" y="36"/>
                    <a:pt x="7" y="36"/>
                    <a:pt x="4" y="36"/>
                  </a:cubicBezTo>
                  <a:cubicBezTo>
                    <a:pt x="3" y="36"/>
                    <a:pt x="3" y="36"/>
                    <a:pt x="2" y="36"/>
                  </a:cubicBezTo>
                  <a:cubicBezTo>
                    <a:pt x="1" y="36"/>
                    <a:pt x="0" y="37"/>
                    <a:pt x="0" y="38"/>
                  </a:cubicBezTo>
                  <a:cubicBezTo>
                    <a:pt x="0" y="39"/>
                    <a:pt x="1" y="39"/>
                    <a:pt x="2" y="39"/>
                  </a:cubicBezTo>
                  <a:cubicBezTo>
                    <a:pt x="3" y="39"/>
                    <a:pt x="5" y="39"/>
                    <a:pt x="7" y="39"/>
                  </a:cubicBezTo>
                  <a:cubicBezTo>
                    <a:pt x="7" y="39"/>
                    <a:pt x="8" y="39"/>
                    <a:pt x="8" y="39"/>
                  </a:cubicBezTo>
                  <a:cubicBezTo>
                    <a:pt x="10" y="39"/>
                    <a:pt x="12" y="39"/>
                    <a:pt x="14" y="39"/>
                  </a:cubicBezTo>
                  <a:cubicBezTo>
                    <a:pt x="15" y="39"/>
                    <a:pt x="16" y="39"/>
                    <a:pt x="16" y="41"/>
                  </a:cubicBezTo>
                  <a:cubicBezTo>
                    <a:pt x="17" y="43"/>
                    <a:pt x="17" y="46"/>
                    <a:pt x="17" y="48"/>
                  </a:cubicBezTo>
                  <a:cubicBezTo>
                    <a:pt x="18" y="52"/>
                    <a:pt x="18" y="56"/>
                    <a:pt x="19" y="60"/>
                  </a:cubicBezTo>
                  <a:cubicBezTo>
                    <a:pt x="20" y="63"/>
                    <a:pt x="20" y="67"/>
                    <a:pt x="22" y="70"/>
                  </a:cubicBezTo>
                  <a:cubicBezTo>
                    <a:pt x="23" y="72"/>
                    <a:pt x="23" y="73"/>
                    <a:pt x="25" y="74"/>
                  </a:cubicBezTo>
                  <a:cubicBezTo>
                    <a:pt x="25" y="74"/>
                    <a:pt x="26" y="74"/>
                    <a:pt x="26" y="74"/>
                  </a:cubicBezTo>
                  <a:cubicBezTo>
                    <a:pt x="27" y="73"/>
                    <a:pt x="27" y="72"/>
                    <a:pt x="28" y="71"/>
                  </a:cubicBezTo>
                  <a:cubicBezTo>
                    <a:pt x="29" y="70"/>
                    <a:pt x="30" y="69"/>
                    <a:pt x="31" y="68"/>
                  </a:cubicBezTo>
                  <a:cubicBezTo>
                    <a:pt x="34" y="64"/>
                    <a:pt x="39" y="62"/>
                    <a:pt x="43" y="61"/>
                  </a:cubicBezTo>
                  <a:cubicBezTo>
                    <a:pt x="46" y="59"/>
                    <a:pt x="49" y="59"/>
                    <a:pt x="52" y="58"/>
                  </a:cubicBezTo>
                  <a:cubicBezTo>
                    <a:pt x="55" y="57"/>
                    <a:pt x="59" y="57"/>
                    <a:pt x="62" y="57"/>
                  </a:cubicBezTo>
                  <a:cubicBezTo>
                    <a:pt x="64" y="57"/>
                    <a:pt x="65" y="57"/>
                    <a:pt x="67" y="57"/>
                  </a:cubicBezTo>
                  <a:cubicBezTo>
                    <a:pt x="68" y="57"/>
                    <a:pt x="69" y="57"/>
                    <a:pt x="70" y="56"/>
                  </a:cubicBezTo>
                  <a:cubicBezTo>
                    <a:pt x="71" y="55"/>
                    <a:pt x="71" y="54"/>
                    <a:pt x="70" y="53"/>
                  </a:cubicBezTo>
                  <a:close/>
                  <a:moveTo>
                    <a:pt x="36" y="36"/>
                  </a:moveTo>
                  <a:cubicBezTo>
                    <a:pt x="40" y="35"/>
                    <a:pt x="44" y="34"/>
                    <a:pt x="48" y="33"/>
                  </a:cubicBezTo>
                  <a:cubicBezTo>
                    <a:pt x="48" y="33"/>
                    <a:pt x="48" y="33"/>
                    <a:pt x="49" y="33"/>
                  </a:cubicBezTo>
                  <a:cubicBezTo>
                    <a:pt x="50" y="32"/>
                    <a:pt x="50" y="32"/>
                    <a:pt x="50" y="34"/>
                  </a:cubicBezTo>
                  <a:cubicBezTo>
                    <a:pt x="50" y="35"/>
                    <a:pt x="49" y="36"/>
                    <a:pt x="49" y="38"/>
                  </a:cubicBezTo>
                  <a:cubicBezTo>
                    <a:pt x="48" y="39"/>
                    <a:pt x="48" y="41"/>
                    <a:pt x="46" y="43"/>
                  </a:cubicBezTo>
                  <a:cubicBezTo>
                    <a:pt x="43" y="44"/>
                    <a:pt x="41" y="45"/>
                    <a:pt x="38" y="45"/>
                  </a:cubicBezTo>
                  <a:cubicBezTo>
                    <a:pt x="38" y="45"/>
                    <a:pt x="38" y="45"/>
                    <a:pt x="37" y="44"/>
                  </a:cubicBezTo>
                  <a:cubicBezTo>
                    <a:pt x="37" y="43"/>
                    <a:pt x="36" y="41"/>
                    <a:pt x="36" y="40"/>
                  </a:cubicBezTo>
                  <a:cubicBezTo>
                    <a:pt x="36" y="39"/>
                    <a:pt x="36" y="38"/>
                    <a:pt x="35" y="37"/>
                  </a:cubicBezTo>
                  <a:cubicBezTo>
                    <a:pt x="35" y="36"/>
                    <a:pt x="35" y="36"/>
                    <a:pt x="36" y="36"/>
                  </a:cubicBez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35" name="Freeform 214"/>
            <p:cNvSpPr>
              <a:spLocks noEditPoints="1"/>
            </p:cNvSpPr>
            <p:nvPr/>
          </p:nvSpPr>
          <p:spPr bwMode="auto">
            <a:xfrm>
              <a:off x="2386" y="847"/>
              <a:ext cx="102" cy="160"/>
            </a:xfrm>
            <a:custGeom>
              <a:avLst/>
              <a:gdLst>
                <a:gd name="T0" fmla="*/ 37 w 43"/>
                <a:gd name="T1" fmla="*/ 24 h 68"/>
                <a:gd name="T2" fmla="*/ 19 w 43"/>
                <a:gd name="T3" fmla="*/ 30 h 68"/>
                <a:gd name="T4" fmla="*/ 19 w 43"/>
                <a:gd name="T5" fmla="*/ 18 h 68"/>
                <a:gd name="T6" fmla="*/ 19 w 43"/>
                <a:gd name="T7" fmla="*/ 15 h 68"/>
                <a:gd name="T8" fmla="*/ 31 w 43"/>
                <a:gd name="T9" fmla="*/ 11 h 68"/>
                <a:gd name="T10" fmla="*/ 34 w 43"/>
                <a:gd name="T11" fmla="*/ 11 h 68"/>
                <a:gd name="T12" fmla="*/ 38 w 43"/>
                <a:gd name="T13" fmla="*/ 10 h 68"/>
                <a:gd name="T14" fmla="*/ 38 w 43"/>
                <a:gd name="T15" fmla="*/ 7 h 68"/>
                <a:gd name="T16" fmla="*/ 20 w 43"/>
                <a:gd name="T17" fmla="*/ 0 h 68"/>
                <a:gd name="T18" fmla="*/ 15 w 43"/>
                <a:gd name="T19" fmla="*/ 7 h 68"/>
                <a:gd name="T20" fmla="*/ 8 w 43"/>
                <a:gd name="T21" fmla="*/ 12 h 68"/>
                <a:gd name="T22" fmla="*/ 6 w 43"/>
                <a:gd name="T23" fmla="*/ 14 h 68"/>
                <a:gd name="T24" fmla="*/ 8 w 43"/>
                <a:gd name="T25" fmla="*/ 15 h 68"/>
                <a:gd name="T26" fmla="*/ 15 w 43"/>
                <a:gd name="T27" fmla="*/ 14 h 68"/>
                <a:gd name="T28" fmla="*/ 15 w 43"/>
                <a:gd name="T29" fmla="*/ 31 h 68"/>
                <a:gd name="T30" fmla="*/ 6 w 43"/>
                <a:gd name="T31" fmla="*/ 35 h 68"/>
                <a:gd name="T32" fmla="*/ 0 w 43"/>
                <a:gd name="T33" fmla="*/ 40 h 68"/>
                <a:gd name="T34" fmla="*/ 8 w 43"/>
                <a:gd name="T35" fmla="*/ 61 h 68"/>
                <a:gd name="T36" fmla="*/ 13 w 43"/>
                <a:gd name="T37" fmla="*/ 67 h 68"/>
                <a:gd name="T38" fmla="*/ 17 w 43"/>
                <a:gd name="T39" fmla="*/ 62 h 68"/>
                <a:gd name="T40" fmla="*/ 17 w 43"/>
                <a:gd name="T41" fmla="*/ 58 h 68"/>
                <a:gd name="T42" fmla="*/ 17 w 43"/>
                <a:gd name="T43" fmla="*/ 51 h 68"/>
                <a:gd name="T44" fmla="*/ 17 w 43"/>
                <a:gd name="T45" fmla="*/ 49 h 68"/>
                <a:gd name="T46" fmla="*/ 18 w 43"/>
                <a:gd name="T47" fmla="*/ 40 h 68"/>
                <a:gd name="T48" fmla="*/ 20 w 43"/>
                <a:gd name="T49" fmla="*/ 34 h 68"/>
                <a:gd name="T50" fmla="*/ 24 w 43"/>
                <a:gd name="T51" fmla="*/ 31 h 68"/>
                <a:gd name="T52" fmla="*/ 35 w 43"/>
                <a:gd name="T53" fmla="*/ 27 h 68"/>
                <a:gd name="T54" fmla="*/ 42 w 43"/>
                <a:gd name="T55" fmla="*/ 22 h 68"/>
                <a:gd name="T56" fmla="*/ 20 w 43"/>
                <a:gd name="T57" fmla="*/ 6 h 68"/>
                <a:gd name="T58" fmla="*/ 27 w 43"/>
                <a:gd name="T59" fmla="*/ 8 h 68"/>
                <a:gd name="T60" fmla="*/ 27 w 43"/>
                <a:gd name="T61" fmla="*/ 8 h 68"/>
                <a:gd name="T62" fmla="*/ 19 w 43"/>
                <a:gd name="T63" fmla="*/ 8 h 68"/>
                <a:gd name="T64" fmla="*/ 13 w 43"/>
                <a:gd name="T65" fmla="*/ 59 h 68"/>
                <a:gd name="T66" fmla="*/ 12 w 43"/>
                <a:gd name="T67" fmla="*/ 59 h 68"/>
                <a:gd name="T68" fmla="*/ 4 w 43"/>
                <a:gd name="T69" fmla="*/ 44 h 68"/>
                <a:gd name="T70" fmla="*/ 2 w 43"/>
                <a:gd name="T71" fmla="*/ 39 h 68"/>
                <a:gd name="T72" fmla="*/ 10 w 43"/>
                <a:gd name="T73" fmla="*/ 38 h 68"/>
                <a:gd name="T74" fmla="*/ 14 w 43"/>
                <a:gd name="T75" fmla="*/ 3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68">
                  <a:moveTo>
                    <a:pt x="42" y="22"/>
                  </a:moveTo>
                  <a:cubicBezTo>
                    <a:pt x="40" y="23"/>
                    <a:pt x="39" y="24"/>
                    <a:pt x="37" y="24"/>
                  </a:cubicBezTo>
                  <a:cubicBezTo>
                    <a:pt x="31" y="25"/>
                    <a:pt x="26" y="27"/>
                    <a:pt x="21" y="29"/>
                  </a:cubicBezTo>
                  <a:cubicBezTo>
                    <a:pt x="20" y="29"/>
                    <a:pt x="20" y="30"/>
                    <a:pt x="19" y="30"/>
                  </a:cubicBezTo>
                  <a:cubicBezTo>
                    <a:pt x="18" y="27"/>
                    <a:pt x="19" y="23"/>
                    <a:pt x="19" y="20"/>
                  </a:cubicBezTo>
                  <a:cubicBezTo>
                    <a:pt x="19" y="20"/>
                    <a:pt x="19" y="19"/>
                    <a:pt x="19" y="18"/>
                  </a:cubicBezTo>
                  <a:cubicBezTo>
                    <a:pt x="19" y="18"/>
                    <a:pt x="19" y="18"/>
                    <a:pt x="19" y="17"/>
                  </a:cubicBezTo>
                  <a:cubicBezTo>
                    <a:pt x="19" y="16"/>
                    <a:pt x="19" y="15"/>
                    <a:pt x="19" y="15"/>
                  </a:cubicBezTo>
                  <a:cubicBezTo>
                    <a:pt x="19" y="14"/>
                    <a:pt x="19" y="14"/>
                    <a:pt x="20" y="14"/>
                  </a:cubicBezTo>
                  <a:cubicBezTo>
                    <a:pt x="24" y="12"/>
                    <a:pt x="27" y="12"/>
                    <a:pt x="31" y="11"/>
                  </a:cubicBezTo>
                  <a:cubicBezTo>
                    <a:pt x="32" y="11"/>
                    <a:pt x="32" y="11"/>
                    <a:pt x="33" y="11"/>
                  </a:cubicBezTo>
                  <a:cubicBezTo>
                    <a:pt x="33" y="11"/>
                    <a:pt x="34" y="11"/>
                    <a:pt x="34" y="11"/>
                  </a:cubicBezTo>
                  <a:cubicBezTo>
                    <a:pt x="35" y="11"/>
                    <a:pt x="36" y="11"/>
                    <a:pt x="37" y="11"/>
                  </a:cubicBezTo>
                  <a:cubicBezTo>
                    <a:pt x="38" y="11"/>
                    <a:pt x="38" y="11"/>
                    <a:pt x="38" y="10"/>
                  </a:cubicBezTo>
                  <a:cubicBezTo>
                    <a:pt x="38" y="10"/>
                    <a:pt x="39" y="9"/>
                    <a:pt x="39" y="9"/>
                  </a:cubicBezTo>
                  <a:cubicBezTo>
                    <a:pt x="40" y="8"/>
                    <a:pt x="40" y="8"/>
                    <a:pt x="38" y="7"/>
                  </a:cubicBezTo>
                  <a:cubicBezTo>
                    <a:pt x="38" y="7"/>
                    <a:pt x="37" y="6"/>
                    <a:pt x="36" y="6"/>
                  </a:cubicBezTo>
                  <a:cubicBezTo>
                    <a:pt x="30" y="5"/>
                    <a:pt x="25" y="2"/>
                    <a:pt x="20" y="0"/>
                  </a:cubicBezTo>
                  <a:cubicBezTo>
                    <a:pt x="19" y="0"/>
                    <a:pt x="18" y="0"/>
                    <a:pt x="17" y="1"/>
                  </a:cubicBezTo>
                  <a:cubicBezTo>
                    <a:pt x="16" y="3"/>
                    <a:pt x="15" y="5"/>
                    <a:pt x="15" y="7"/>
                  </a:cubicBezTo>
                  <a:cubicBezTo>
                    <a:pt x="15" y="10"/>
                    <a:pt x="14" y="10"/>
                    <a:pt x="12" y="11"/>
                  </a:cubicBezTo>
                  <a:cubicBezTo>
                    <a:pt x="11" y="11"/>
                    <a:pt x="9" y="11"/>
                    <a:pt x="8" y="12"/>
                  </a:cubicBezTo>
                  <a:cubicBezTo>
                    <a:pt x="7" y="12"/>
                    <a:pt x="6" y="12"/>
                    <a:pt x="6" y="13"/>
                  </a:cubicBezTo>
                  <a:cubicBezTo>
                    <a:pt x="6" y="14"/>
                    <a:pt x="6" y="14"/>
                    <a:pt x="6" y="14"/>
                  </a:cubicBezTo>
                  <a:cubicBezTo>
                    <a:pt x="6" y="15"/>
                    <a:pt x="7" y="15"/>
                    <a:pt x="7" y="15"/>
                  </a:cubicBezTo>
                  <a:cubicBezTo>
                    <a:pt x="8" y="15"/>
                    <a:pt x="8" y="15"/>
                    <a:pt x="8" y="15"/>
                  </a:cubicBezTo>
                  <a:cubicBezTo>
                    <a:pt x="9" y="15"/>
                    <a:pt x="10" y="15"/>
                    <a:pt x="11" y="15"/>
                  </a:cubicBezTo>
                  <a:cubicBezTo>
                    <a:pt x="12" y="14"/>
                    <a:pt x="13" y="14"/>
                    <a:pt x="15" y="14"/>
                  </a:cubicBezTo>
                  <a:cubicBezTo>
                    <a:pt x="15" y="14"/>
                    <a:pt x="15" y="15"/>
                    <a:pt x="15" y="15"/>
                  </a:cubicBezTo>
                  <a:cubicBezTo>
                    <a:pt x="15" y="31"/>
                    <a:pt x="15" y="31"/>
                    <a:pt x="15" y="31"/>
                  </a:cubicBezTo>
                  <a:cubicBezTo>
                    <a:pt x="15" y="31"/>
                    <a:pt x="15" y="31"/>
                    <a:pt x="15" y="31"/>
                  </a:cubicBezTo>
                  <a:cubicBezTo>
                    <a:pt x="12" y="33"/>
                    <a:pt x="9" y="34"/>
                    <a:pt x="6" y="35"/>
                  </a:cubicBezTo>
                  <a:cubicBezTo>
                    <a:pt x="5" y="36"/>
                    <a:pt x="4" y="37"/>
                    <a:pt x="2" y="37"/>
                  </a:cubicBezTo>
                  <a:cubicBezTo>
                    <a:pt x="1" y="37"/>
                    <a:pt x="0" y="39"/>
                    <a:pt x="0" y="40"/>
                  </a:cubicBezTo>
                  <a:cubicBezTo>
                    <a:pt x="1" y="43"/>
                    <a:pt x="2" y="45"/>
                    <a:pt x="3" y="48"/>
                  </a:cubicBezTo>
                  <a:cubicBezTo>
                    <a:pt x="4" y="53"/>
                    <a:pt x="5" y="57"/>
                    <a:pt x="8" y="61"/>
                  </a:cubicBezTo>
                  <a:cubicBezTo>
                    <a:pt x="9" y="63"/>
                    <a:pt x="11" y="64"/>
                    <a:pt x="12" y="66"/>
                  </a:cubicBezTo>
                  <a:cubicBezTo>
                    <a:pt x="12" y="67"/>
                    <a:pt x="13" y="67"/>
                    <a:pt x="13" y="67"/>
                  </a:cubicBezTo>
                  <a:cubicBezTo>
                    <a:pt x="15" y="68"/>
                    <a:pt x="17" y="66"/>
                    <a:pt x="17" y="64"/>
                  </a:cubicBezTo>
                  <a:cubicBezTo>
                    <a:pt x="17" y="63"/>
                    <a:pt x="17" y="62"/>
                    <a:pt x="17" y="62"/>
                  </a:cubicBezTo>
                  <a:cubicBezTo>
                    <a:pt x="17" y="61"/>
                    <a:pt x="17" y="61"/>
                    <a:pt x="17" y="60"/>
                  </a:cubicBezTo>
                  <a:cubicBezTo>
                    <a:pt x="17" y="60"/>
                    <a:pt x="17" y="59"/>
                    <a:pt x="17" y="58"/>
                  </a:cubicBezTo>
                  <a:cubicBezTo>
                    <a:pt x="17" y="53"/>
                    <a:pt x="17" y="53"/>
                    <a:pt x="17" y="53"/>
                  </a:cubicBezTo>
                  <a:cubicBezTo>
                    <a:pt x="17" y="52"/>
                    <a:pt x="17" y="52"/>
                    <a:pt x="17" y="51"/>
                  </a:cubicBezTo>
                  <a:cubicBezTo>
                    <a:pt x="17" y="51"/>
                    <a:pt x="17" y="51"/>
                    <a:pt x="17" y="50"/>
                  </a:cubicBezTo>
                  <a:cubicBezTo>
                    <a:pt x="17" y="50"/>
                    <a:pt x="17" y="50"/>
                    <a:pt x="17" y="49"/>
                  </a:cubicBezTo>
                  <a:cubicBezTo>
                    <a:pt x="17" y="47"/>
                    <a:pt x="17" y="44"/>
                    <a:pt x="17" y="42"/>
                  </a:cubicBezTo>
                  <a:cubicBezTo>
                    <a:pt x="18" y="42"/>
                    <a:pt x="17" y="41"/>
                    <a:pt x="18" y="40"/>
                  </a:cubicBezTo>
                  <a:cubicBezTo>
                    <a:pt x="17" y="39"/>
                    <a:pt x="18" y="37"/>
                    <a:pt x="18" y="36"/>
                  </a:cubicBezTo>
                  <a:cubicBezTo>
                    <a:pt x="18" y="35"/>
                    <a:pt x="19" y="34"/>
                    <a:pt x="20" y="34"/>
                  </a:cubicBezTo>
                  <a:cubicBezTo>
                    <a:pt x="20" y="34"/>
                    <a:pt x="21" y="33"/>
                    <a:pt x="21" y="33"/>
                  </a:cubicBezTo>
                  <a:cubicBezTo>
                    <a:pt x="22" y="32"/>
                    <a:pt x="23" y="32"/>
                    <a:pt x="24" y="31"/>
                  </a:cubicBezTo>
                  <a:cubicBezTo>
                    <a:pt x="25" y="31"/>
                    <a:pt x="27" y="30"/>
                    <a:pt x="28" y="30"/>
                  </a:cubicBezTo>
                  <a:cubicBezTo>
                    <a:pt x="31" y="29"/>
                    <a:pt x="33" y="28"/>
                    <a:pt x="35" y="27"/>
                  </a:cubicBezTo>
                  <a:cubicBezTo>
                    <a:pt x="38" y="26"/>
                    <a:pt x="41" y="25"/>
                    <a:pt x="43" y="23"/>
                  </a:cubicBezTo>
                  <a:cubicBezTo>
                    <a:pt x="43" y="22"/>
                    <a:pt x="43" y="22"/>
                    <a:pt x="42" y="22"/>
                  </a:cubicBezTo>
                  <a:close/>
                  <a:moveTo>
                    <a:pt x="19" y="8"/>
                  </a:moveTo>
                  <a:cubicBezTo>
                    <a:pt x="20" y="7"/>
                    <a:pt x="20" y="6"/>
                    <a:pt x="20" y="6"/>
                  </a:cubicBezTo>
                  <a:cubicBezTo>
                    <a:pt x="20" y="5"/>
                    <a:pt x="21" y="4"/>
                    <a:pt x="22" y="5"/>
                  </a:cubicBezTo>
                  <a:cubicBezTo>
                    <a:pt x="23" y="6"/>
                    <a:pt x="25" y="7"/>
                    <a:pt x="27" y="8"/>
                  </a:cubicBezTo>
                  <a:cubicBezTo>
                    <a:pt x="27" y="8"/>
                    <a:pt x="27" y="8"/>
                    <a:pt x="27" y="8"/>
                  </a:cubicBezTo>
                  <a:cubicBezTo>
                    <a:pt x="27" y="8"/>
                    <a:pt x="27" y="8"/>
                    <a:pt x="27" y="8"/>
                  </a:cubicBezTo>
                  <a:cubicBezTo>
                    <a:pt x="25" y="9"/>
                    <a:pt x="23" y="9"/>
                    <a:pt x="21" y="10"/>
                  </a:cubicBezTo>
                  <a:cubicBezTo>
                    <a:pt x="19" y="10"/>
                    <a:pt x="19" y="10"/>
                    <a:pt x="19" y="8"/>
                  </a:cubicBezTo>
                  <a:close/>
                  <a:moveTo>
                    <a:pt x="14" y="56"/>
                  </a:moveTo>
                  <a:cubicBezTo>
                    <a:pt x="14" y="57"/>
                    <a:pt x="13" y="58"/>
                    <a:pt x="13" y="59"/>
                  </a:cubicBezTo>
                  <a:cubicBezTo>
                    <a:pt x="13" y="59"/>
                    <a:pt x="13" y="60"/>
                    <a:pt x="13" y="60"/>
                  </a:cubicBezTo>
                  <a:cubicBezTo>
                    <a:pt x="13" y="60"/>
                    <a:pt x="12" y="60"/>
                    <a:pt x="12" y="59"/>
                  </a:cubicBezTo>
                  <a:cubicBezTo>
                    <a:pt x="11" y="58"/>
                    <a:pt x="10" y="56"/>
                    <a:pt x="8" y="54"/>
                  </a:cubicBezTo>
                  <a:cubicBezTo>
                    <a:pt x="7" y="51"/>
                    <a:pt x="5" y="48"/>
                    <a:pt x="4" y="44"/>
                  </a:cubicBezTo>
                  <a:cubicBezTo>
                    <a:pt x="4" y="44"/>
                    <a:pt x="4" y="43"/>
                    <a:pt x="3" y="43"/>
                  </a:cubicBezTo>
                  <a:cubicBezTo>
                    <a:pt x="3" y="42"/>
                    <a:pt x="2" y="41"/>
                    <a:pt x="2" y="39"/>
                  </a:cubicBezTo>
                  <a:cubicBezTo>
                    <a:pt x="3" y="40"/>
                    <a:pt x="4" y="40"/>
                    <a:pt x="5" y="40"/>
                  </a:cubicBezTo>
                  <a:cubicBezTo>
                    <a:pt x="7" y="39"/>
                    <a:pt x="8" y="39"/>
                    <a:pt x="10" y="38"/>
                  </a:cubicBezTo>
                  <a:cubicBezTo>
                    <a:pt x="11" y="37"/>
                    <a:pt x="12" y="37"/>
                    <a:pt x="13" y="36"/>
                  </a:cubicBezTo>
                  <a:cubicBezTo>
                    <a:pt x="14" y="36"/>
                    <a:pt x="14" y="36"/>
                    <a:pt x="14" y="37"/>
                  </a:cubicBezTo>
                  <a:cubicBezTo>
                    <a:pt x="14" y="43"/>
                    <a:pt x="14" y="50"/>
                    <a:pt x="14" y="56"/>
                  </a:cubicBez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36" name="Freeform 215"/>
            <p:cNvSpPr>
              <a:spLocks noEditPoints="1"/>
            </p:cNvSpPr>
            <p:nvPr/>
          </p:nvSpPr>
          <p:spPr bwMode="auto">
            <a:xfrm>
              <a:off x="1980" y="925"/>
              <a:ext cx="85" cy="82"/>
            </a:xfrm>
            <a:custGeom>
              <a:avLst/>
              <a:gdLst>
                <a:gd name="T0" fmla="*/ 35 w 36"/>
                <a:gd name="T1" fmla="*/ 1 h 35"/>
                <a:gd name="T2" fmla="*/ 34 w 36"/>
                <a:gd name="T3" fmla="*/ 0 h 35"/>
                <a:gd name="T4" fmla="*/ 29 w 36"/>
                <a:gd name="T5" fmla="*/ 1 h 35"/>
                <a:gd name="T6" fmla="*/ 25 w 36"/>
                <a:gd name="T7" fmla="*/ 1 h 35"/>
                <a:gd name="T8" fmla="*/ 23 w 36"/>
                <a:gd name="T9" fmla="*/ 1 h 35"/>
                <a:gd name="T10" fmla="*/ 21 w 36"/>
                <a:gd name="T11" fmla="*/ 1 h 35"/>
                <a:gd name="T12" fmla="*/ 19 w 36"/>
                <a:gd name="T13" fmla="*/ 1 h 35"/>
                <a:gd name="T14" fmla="*/ 18 w 36"/>
                <a:gd name="T15" fmla="*/ 1 h 35"/>
                <a:gd name="T16" fmla="*/ 17 w 36"/>
                <a:gd name="T17" fmla="*/ 1 h 35"/>
                <a:gd name="T18" fmla="*/ 16 w 36"/>
                <a:gd name="T19" fmla="*/ 1 h 35"/>
                <a:gd name="T20" fmla="*/ 15 w 36"/>
                <a:gd name="T21" fmla="*/ 2 h 35"/>
                <a:gd name="T22" fmla="*/ 8 w 36"/>
                <a:gd name="T23" fmla="*/ 3 h 35"/>
                <a:gd name="T24" fmla="*/ 4 w 36"/>
                <a:gd name="T25" fmla="*/ 5 h 35"/>
                <a:gd name="T26" fmla="*/ 2 w 36"/>
                <a:gd name="T27" fmla="*/ 4 h 35"/>
                <a:gd name="T28" fmla="*/ 0 w 36"/>
                <a:gd name="T29" fmla="*/ 4 h 35"/>
                <a:gd name="T30" fmla="*/ 0 w 36"/>
                <a:gd name="T31" fmla="*/ 6 h 35"/>
                <a:gd name="T32" fmla="*/ 1 w 36"/>
                <a:gd name="T33" fmla="*/ 11 h 35"/>
                <a:gd name="T34" fmla="*/ 3 w 36"/>
                <a:gd name="T35" fmla="*/ 20 h 35"/>
                <a:gd name="T36" fmla="*/ 4 w 36"/>
                <a:gd name="T37" fmla="*/ 23 h 35"/>
                <a:gd name="T38" fmla="*/ 5 w 36"/>
                <a:gd name="T39" fmla="*/ 29 h 35"/>
                <a:gd name="T40" fmla="*/ 5 w 36"/>
                <a:gd name="T41" fmla="*/ 31 h 35"/>
                <a:gd name="T42" fmla="*/ 7 w 36"/>
                <a:gd name="T43" fmla="*/ 34 h 35"/>
                <a:gd name="T44" fmla="*/ 9 w 36"/>
                <a:gd name="T45" fmla="*/ 34 h 35"/>
                <a:gd name="T46" fmla="*/ 11 w 36"/>
                <a:gd name="T47" fmla="*/ 32 h 35"/>
                <a:gd name="T48" fmla="*/ 10 w 36"/>
                <a:gd name="T49" fmla="*/ 29 h 35"/>
                <a:gd name="T50" fmla="*/ 9 w 36"/>
                <a:gd name="T51" fmla="*/ 25 h 35"/>
                <a:gd name="T52" fmla="*/ 10 w 36"/>
                <a:gd name="T53" fmla="*/ 24 h 35"/>
                <a:gd name="T54" fmla="*/ 16 w 36"/>
                <a:gd name="T55" fmla="*/ 23 h 35"/>
                <a:gd name="T56" fmla="*/ 17 w 36"/>
                <a:gd name="T57" fmla="*/ 23 h 35"/>
                <a:gd name="T58" fmla="*/ 21 w 36"/>
                <a:gd name="T59" fmla="*/ 23 h 35"/>
                <a:gd name="T60" fmla="*/ 23 w 36"/>
                <a:gd name="T61" fmla="*/ 25 h 35"/>
                <a:gd name="T62" fmla="*/ 25 w 36"/>
                <a:gd name="T63" fmla="*/ 25 h 35"/>
                <a:gd name="T64" fmla="*/ 25 w 36"/>
                <a:gd name="T65" fmla="*/ 25 h 35"/>
                <a:gd name="T66" fmla="*/ 27 w 36"/>
                <a:gd name="T67" fmla="*/ 23 h 35"/>
                <a:gd name="T68" fmla="*/ 31 w 36"/>
                <a:gd name="T69" fmla="*/ 21 h 35"/>
                <a:gd name="T70" fmla="*/ 31 w 36"/>
                <a:gd name="T71" fmla="*/ 20 h 35"/>
                <a:gd name="T72" fmla="*/ 30 w 36"/>
                <a:gd name="T73" fmla="*/ 19 h 35"/>
                <a:gd name="T74" fmla="*/ 29 w 36"/>
                <a:gd name="T75" fmla="*/ 18 h 35"/>
                <a:gd name="T76" fmla="*/ 30 w 36"/>
                <a:gd name="T77" fmla="*/ 17 h 35"/>
                <a:gd name="T78" fmla="*/ 33 w 36"/>
                <a:gd name="T79" fmla="*/ 12 h 35"/>
                <a:gd name="T80" fmla="*/ 36 w 36"/>
                <a:gd name="T81" fmla="*/ 2 h 35"/>
                <a:gd name="T82" fmla="*/ 35 w 36"/>
                <a:gd name="T83" fmla="*/ 1 h 35"/>
                <a:gd name="T84" fmla="*/ 30 w 36"/>
                <a:gd name="T85" fmla="*/ 9 h 35"/>
                <a:gd name="T86" fmla="*/ 25 w 36"/>
                <a:gd name="T87" fmla="*/ 18 h 35"/>
                <a:gd name="T88" fmla="*/ 23 w 36"/>
                <a:gd name="T89" fmla="*/ 19 h 35"/>
                <a:gd name="T90" fmla="*/ 20 w 36"/>
                <a:gd name="T91" fmla="*/ 19 h 35"/>
                <a:gd name="T92" fmla="*/ 15 w 36"/>
                <a:gd name="T93" fmla="*/ 19 h 35"/>
                <a:gd name="T94" fmla="*/ 8 w 36"/>
                <a:gd name="T95" fmla="*/ 20 h 35"/>
                <a:gd name="T96" fmla="*/ 7 w 36"/>
                <a:gd name="T97" fmla="*/ 19 h 35"/>
                <a:gd name="T98" fmla="*/ 5 w 36"/>
                <a:gd name="T99" fmla="*/ 12 h 35"/>
                <a:gd name="T100" fmla="*/ 5 w 36"/>
                <a:gd name="T101" fmla="*/ 11 h 35"/>
                <a:gd name="T102" fmla="*/ 6 w 36"/>
                <a:gd name="T103" fmla="*/ 10 h 35"/>
                <a:gd name="T104" fmla="*/ 8 w 36"/>
                <a:gd name="T105" fmla="*/ 8 h 35"/>
                <a:gd name="T106" fmla="*/ 13 w 36"/>
                <a:gd name="T107" fmla="*/ 5 h 35"/>
                <a:gd name="T108" fmla="*/ 32 w 36"/>
                <a:gd name="T109" fmla="*/ 4 h 35"/>
                <a:gd name="T110" fmla="*/ 32 w 36"/>
                <a:gd name="T111" fmla="*/ 4 h 35"/>
                <a:gd name="T112" fmla="*/ 30 w 36"/>
                <a:gd name="T113"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 h="35">
                  <a:moveTo>
                    <a:pt x="35" y="1"/>
                  </a:moveTo>
                  <a:cubicBezTo>
                    <a:pt x="35" y="1"/>
                    <a:pt x="34" y="1"/>
                    <a:pt x="34" y="0"/>
                  </a:cubicBezTo>
                  <a:cubicBezTo>
                    <a:pt x="32" y="1"/>
                    <a:pt x="31" y="0"/>
                    <a:pt x="29" y="1"/>
                  </a:cubicBezTo>
                  <a:cubicBezTo>
                    <a:pt x="28" y="1"/>
                    <a:pt x="27" y="1"/>
                    <a:pt x="25" y="1"/>
                  </a:cubicBezTo>
                  <a:cubicBezTo>
                    <a:pt x="24" y="1"/>
                    <a:pt x="24" y="1"/>
                    <a:pt x="23" y="1"/>
                  </a:cubicBezTo>
                  <a:cubicBezTo>
                    <a:pt x="22" y="1"/>
                    <a:pt x="22" y="1"/>
                    <a:pt x="21" y="1"/>
                  </a:cubicBezTo>
                  <a:cubicBezTo>
                    <a:pt x="21" y="1"/>
                    <a:pt x="20" y="1"/>
                    <a:pt x="19" y="1"/>
                  </a:cubicBezTo>
                  <a:cubicBezTo>
                    <a:pt x="19" y="1"/>
                    <a:pt x="19" y="1"/>
                    <a:pt x="18" y="1"/>
                  </a:cubicBezTo>
                  <a:cubicBezTo>
                    <a:pt x="18" y="1"/>
                    <a:pt x="17" y="1"/>
                    <a:pt x="17" y="1"/>
                  </a:cubicBezTo>
                  <a:cubicBezTo>
                    <a:pt x="17" y="1"/>
                    <a:pt x="16" y="1"/>
                    <a:pt x="16" y="1"/>
                  </a:cubicBezTo>
                  <a:cubicBezTo>
                    <a:pt x="16" y="2"/>
                    <a:pt x="15" y="1"/>
                    <a:pt x="15" y="2"/>
                  </a:cubicBezTo>
                  <a:cubicBezTo>
                    <a:pt x="13" y="2"/>
                    <a:pt x="10" y="2"/>
                    <a:pt x="8" y="3"/>
                  </a:cubicBezTo>
                  <a:cubicBezTo>
                    <a:pt x="7" y="4"/>
                    <a:pt x="5" y="4"/>
                    <a:pt x="4" y="5"/>
                  </a:cubicBezTo>
                  <a:cubicBezTo>
                    <a:pt x="3" y="5"/>
                    <a:pt x="2" y="5"/>
                    <a:pt x="2" y="4"/>
                  </a:cubicBezTo>
                  <a:cubicBezTo>
                    <a:pt x="1" y="3"/>
                    <a:pt x="0" y="3"/>
                    <a:pt x="0" y="4"/>
                  </a:cubicBezTo>
                  <a:cubicBezTo>
                    <a:pt x="0" y="5"/>
                    <a:pt x="0" y="6"/>
                    <a:pt x="0" y="6"/>
                  </a:cubicBezTo>
                  <a:cubicBezTo>
                    <a:pt x="0" y="8"/>
                    <a:pt x="1" y="9"/>
                    <a:pt x="1" y="11"/>
                  </a:cubicBezTo>
                  <a:cubicBezTo>
                    <a:pt x="3" y="14"/>
                    <a:pt x="3" y="17"/>
                    <a:pt x="3" y="20"/>
                  </a:cubicBezTo>
                  <a:cubicBezTo>
                    <a:pt x="4" y="21"/>
                    <a:pt x="4" y="22"/>
                    <a:pt x="4" y="23"/>
                  </a:cubicBezTo>
                  <a:cubicBezTo>
                    <a:pt x="5" y="25"/>
                    <a:pt x="5" y="27"/>
                    <a:pt x="5" y="29"/>
                  </a:cubicBezTo>
                  <a:cubicBezTo>
                    <a:pt x="5" y="29"/>
                    <a:pt x="5" y="30"/>
                    <a:pt x="5" y="31"/>
                  </a:cubicBezTo>
                  <a:cubicBezTo>
                    <a:pt x="6" y="32"/>
                    <a:pt x="6" y="33"/>
                    <a:pt x="7" y="34"/>
                  </a:cubicBezTo>
                  <a:cubicBezTo>
                    <a:pt x="8" y="35"/>
                    <a:pt x="8" y="35"/>
                    <a:pt x="9" y="34"/>
                  </a:cubicBezTo>
                  <a:cubicBezTo>
                    <a:pt x="10" y="34"/>
                    <a:pt x="11" y="33"/>
                    <a:pt x="11" y="32"/>
                  </a:cubicBezTo>
                  <a:cubicBezTo>
                    <a:pt x="10" y="31"/>
                    <a:pt x="10" y="30"/>
                    <a:pt x="10" y="29"/>
                  </a:cubicBezTo>
                  <a:cubicBezTo>
                    <a:pt x="9" y="28"/>
                    <a:pt x="9" y="27"/>
                    <a:pt x="9" y="25"/>
                  </a:cubicBezTo>
                  <a:cubicBezTo>
                    <a:pt x="9" y="24"/>
                    <a:pt x="9" y="24"/>
                    <a:pt x="10" y="24"/>
                  </a:cubicBezTo>
                  <a:cubicBezTo>
                    <a:pt x="12" y="24"/>
                    <a:pt x="14" y="23"/>
                    <a:pt x="16" y="23"/>
                  </a:cubicBezTo>
                  <a:cubicBezTo>
                    <a:pt x="16" y="23"/>
                    <a:pt x="17" y="23"/>
                    <a:pt x="17" y="23"/>
                  </a:cubicBezTo>
                  <a:cubicBezTo>
                    <a:pt x="19" y="23"/>
                    <a:pt x="20" y="23"/>
                    <a:pt x="21" y="23"/>
                  </a:cubicBezTo>
                  <a:cubicBezTo>
                    <a:pt x="22" y="24"/>
                    <a:pt x="22" y="24"/>
                    <a:pt x="23" y="25"/>
                  </a:cubicBezTo>
                  <a:cubicBezTo>
                    <a:pt x="24" y="25"/>
                    <a:pt x="24" y="25"/>
                    <a:pt x="25" y="25"/>
                  </a:cubicBezTo>
                  <a:cubicBezTo>
                    <a:pt x="25" y="25"/>
                    <a:pt x="25" y="25"/>
                    <a:pt x="25" y="25"/>
                  </a:cubicBezTo>
                  <a:cubicBezTo>
                    <a:pt x="25" y="23"/>
                    <a:pt x="26" y="23"/>
                    <a:pt x="27" y="23"/>
                  </a:cubicBezTo>
                  <a:cubicBezTo>
                    <a:pt x="29" y="23"/>
                    <a:pt x="30" y="22"/>
                    <a:pt x="31" y="21"/>
                  </a:cubicBezTo>
                  <a:cubicBezTo>
                    <a:pt x="31" y="21"/>
                    <a:pt x="31" y="21"/>
                    <a:pt x="31" y="20"/>
                  </a:cubicBezTo>
                  <a:cubicBezTo>
                    <a:pt x="31" y="20"/>
                    <a:pt x="30" y="19"/>
                    <a:pt x="30" y="19"/>
                  </a:cubicBezTo>
                  <a:cubicBezTo>
                    <a:pt x="29" y="19"/>
                    <a:pt x="29" y="18"/>
                    <a:pt x="29" y="18"/>
                  </a:cubicBezTo>
                  <a:cubicBezTo>
                    <a:pt x="30" y="17"/>
                    <a:pt x="30" y="17"/>
                    <a:pt x="30" y="17"/>
                  </a:cubicBezTo>
                  <a:cubicBezTo>
                    <a:pt x="31" y="15"/>
                    <a:pt x="32" y="14"/>
                    <a:pt x="33" y="12"/>
                  </a:cubicBezTo>
                  <a:cubicBezTo>
                    <a:pt x="35" y="9"/>
                    <a:pt x="36" y="6"/>
                    <a:pt x="36" y="2"/>
                  </a:cubicBezTo>
                  <a:cubicBezTo>
                    <a:pt x="36" y="1"/>
                    <a:pt x="36" y="1"/>
                    <a:pt x="35" y="1"/>
                  </a:cubicBezTo>
                  <a:close/>
                  <a:moveTo>
                    <a:pt x="30" y="9"/>
                  </a:moveTo>
                  <a:cubicBezTo>
                    <a:pt x="29" y="12"/>
                    <a:pt x="27" y="15"/>
                    <a:pt x="25" y="18"/>
                  </a:cubicBezTo>
                  <a:cubicBezTo>
                    <a:pt x="25" y="19"/>
                    <a:pt x="24" y="19"/>
                    <a:pt x="23" y="19"/>
                  </a:cubicBezTo>
                  <a:cubicBezTo>
                    <a:pt x="22" y="19"/>
                    <a:pt x="21" y="19"/>
                    <a:pt x="20" y="19"/>
                  </a:cubicBezTo>
                  <a:cubicBezTo>
                    <a:pt x="18" y="19"/>
                    <a:pt x="17" y="19"/>
                    <a:pt x="15" y="19"/>
                  </a:cubicBezTo>
                  <a:cubicBezTo>
                    <a:pt x="13" y="20"/>
                    <a:pt x="10" y="20"/>
                    <a:pt x="8" y="20"/>
                  </a:cubicBezTo>
                  <a:cubicBezTo>
                    <a:pt x="8" y="20"/>
                    <a:pt x="7" y="20"/>
                    <a:pt x="7" y="19"/>
                  </a:cubicBezTo>
                  <a:cubicBezTo>
                    <a:pt x="7" y="17"/>
                    <a:pt x="6" y="14"/>
                    <a:pt x="5" y="12"/>
                  </a:cubicBezTo>
                  <a:cubicBezTo>
                    <a:pt x="5" y="12"/>
                    <a:pt x="5" y="11"/>
                    <a:pt x="5" y="11"/>
                  </a:cubicBezTo>
                  <a:cubicBezTo>
                    <a:pt x="5" y="10"/>
                    <a:pt x="5" y="10"/>
                    <a:pt x="6" y="10"/>
                  </a:cubicBezTo>
                  <a:cubicBezTo>
                    <a:pt x="7" y="9"/>
                    <a:pt x="8" y="9"/>
                    <a:pt x="8" y="8"/>
                  </a:cubicBezTo>
                  <a:cubicBezTo>
                    <a:pt x="9" y="7"/>
                    <a:pt x="11" y="6"/>
                    <a:pt x="13" y="5"/>
                  </a:cubicBezTo>
                  <a:cubicBezTo>
                    <a:pt x="19" y="4"/>
                    <a:pt x="25" y="5"/>
                    <a:pt x="32" y="4"/>
                  </a:cubicBezTo>
                  <a:cubicBezTo>
                    <a:pt x="32" y="4"/>
                    <a:pt x="32" y="4"/>
                    <a:pt x="32" y="4"/>
                  </a:cubicBezTo>
                  <a:cubicBezTo>
                    <a:pt x="32" y="6"/>
                    <a:pt x="31" y="8"/>
                    <a:pt x="30" y="9"/>
                  </a:cubicBez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37" name="Freeform 216"/>
            <p:cNvSpPr>
              <a:spLocks noEditPoints="1"/>
            </p:cNvSpPr>
            <p:nvPr/>
          </p:nvSpPr>
          <p:spPr bwMode="auto">
            <a:xfrm>
              <a:off x="1931" y="854"/>
              <a:ext cx="73" cy="66"/>
            </a:xfrm>
            <a:custGeom>
              <a:avLst/>
              <a:gdLst>
                <a:gd name="T0" fmla="*/ 29 w 31"/>
                <a:gd name="T1" fmla="*/ 5 h 28"/>
                <a:gd name="T2" fmla="*/ 29 w 31"/>
                <a:gd name="T3" fmla="*/ 5 h 28"/>
                <a:gd name="T4" fmla="*/ 21 w 31"/>
                <a:gd name="T5" fmla="*/ 3 h 28"/>
                <a:gd name="T6" fmla="*/ 18 w 31"/>
                <a:gd name="T7" fmla="*/ 3 h 28"/>
                <a:gd name="T8" fmla="*/ 16 w 31"/>
                <a:gd name="T9" fmla="*/ 3 h 28"/>
                <a:gd name="T10" fmla="*/ 16 w 31"/>
                <a:gd name="T11" fmla="*/ 3 h 28"/>
                <a:gd name="T12" fmla="*/ 16 w 31"/>
                <a:gd name="T13" fmla="*/ 3 h 28"/>
                <a:gd name="T14" fmla="*/ 15 w 31"/>
                <a:gd name="T15" fmla="*/ 4 h 28"/>
                <a:gd name="T16" fmla="*/ 9 w 31"/>
                <a:gd name="T17" fmla="*/ 4 h 28"/>
                <a:gd name="T18" fmla="*/ 8 w 31"/>
                <a:gd name="T19" fmla="*/ 4 h 28"/>
                <a:gd name="T20" fmla="*/ 6 w 31"/>
                <a:gd name="T21" fmla="*/ 5 h 28"/>
                <a:gd name="T22" fmla="*/ 5 w 31"/>
                <a:gd name="T23" fmla="*/ 3 h 28"/>
                <a:gd name="T24" fmla="*/ 4 w 31"/>
                <a:gd name="T25" fmla="*/ 0 h 28"/>
                <a:gd name="T26" fmla="*/ 2 w 31"/>
                <a:gd name="T27" fmla="*/ 0 h 28"/>
                <a:gd name="T28" fmla="*/ 1 w 31"/>
                <a:gd name="T29" fmla="*/ 1 h 28"/>
                <a:gd name="T30" fmla="*/ 1 w 31"/>
                <a:gd name="T31" fmla="*/ 2 h 28"/>
                <a:gd name="T32" fmla="*/ 1 w 31"/>
                <a:gd name="T33" fmla="*/ 5 h 28"/>
                <a:gd name="T34" fmla="*/ 6 w 31"/>
                <a:gd name="T35" fmla="*/ 18 h 28"/>
                <a:gd name="T36" fmla="*/ 6 w 31"/>
                <a:gd name="T37" fmla="*/ 20 h 28"/>
                <a:gd name="T38" fmla="*/ 7 w 31"/>
                <a:gd name="T39" fmla="*/ 23 h 28"/>
                <a:gd name="T40" fmla="*/ 8 w 31"/>
                <a:gd name="T41" fmla="*/ 24 h 28"/>
                <a:gd name="T42" fmla="*/ 10 w 31"/>
                <a:gd name="T43" fmla="*/ 27 h 28"/>
                <a:gd name="T44" fmla="*/ 12 w 31"/>
                <a:gd name="T45" fmla="*/ 28 h 28"/>
                <a:gd name="T46" fmla="*/ 13 w 31"/>
                <a:gd name="T47" fmla="*/ 26 h 28"/>
                <a:gd name="T48" fmla="*/ 12 w 31"/>
                <a:gd name="T49" fmla="*/ 24 h 28"/>
                <a:gd name="T50" fmla="*/ 12 w 31"/>
                <a:gd name="T51" fmla="*/ 23 h 28"/>
                <a:gd name="T52" fmla="*/ 17 w 31"/>
                <a:gd name="T53" fmla="*/ 21 h 28"/>
                <a:gd name="T54" fmla="*/ 24 w 31"/>
                <a:gd name="T55" fmla="*/ 19 h 28"/>
                <a:gd name="T56" fmla="*/ 25 w 31"/>
                <a:gd name="T57" fmla="*/ 19 h 28"/>
                <a:gd name="T58" fmla="*/ 28 w 31"/>
                <a:gd name="T59" fmla="*/ 18 h 28"/>
                <a:gd name="T60" fmla="*/ 27 w 31"/>
                <a:gd name="T61" fmla="*/ 16 h 28"/>
                <a:gd name="T62" fmla="*/ 25 w 31"/>
                <a:gd name="T63" fmla="*/ 16 h 28"/>
                <a:gd name="T64" fmla="*/ 21 w 31"/>
                <a:gd name="T65" fmla="*/ 16 h 28"/>
                <a:gd name="T66" fmla="*/ 20 w 31"/>
                <a:gd name="T67" fmla="*/ 17 h 28"/>
                <a:gd name="T68" fmla="*/ 21 w 31"/>
                <a:gd name="T69" fmla="*/ 16 h 28"/>
                <a:gd name="T70" fmla="*/ 21 w 31"/>
                <a:gd name="T71" fmla="*/ 16 h 28"/>
                <a:gd name="T72" fmla="*/ 21 w 31"/>
                <a:gd name="T73" fmla="*/ 16 h 28"/>
                <a:gd name="T74" fmla="*/ 25 w 31"/>
                <a:gd name="T75" fmla="*/ 13 h 28"/>
                <a:gd name="T76" fmla="*/ 30 w 31"/>
                <a:gd name="T77" fmla="*/ 8 h 28"/>
                <a:gd name="T78" fmla="*/ 29 w 31"/>
                <a:gd name="T79" fmla="*/ 5 h 28"/>
                <a:gd name="T80" fmla="*/ 24 w 31"/>
                <a:gd name="T81" fmla="*/ 9 h 28"/>
                <a:gd name="T82" fmla="*/ 16 w 31"/>
                <a:gd name="T83" fmla="*/ 15 h 28"/>
                <a:gd name="T84" fmla="*/ 11 w 31"/>
                <a:gd name="T85" fmla="*/ 18 h 28"/>
                <a:gd name="T86" fmla="*/ 10 w 31"/>
                <a:gd name="T87" fmla="*/ 18 h 28"/>
                <a:gd name="T88" fmla="*/ 7 w 31"/>
                <a:gd name="T89" fmla="*/ 11 h 28"/>
                <a:gd name="T90" fmla="*/ 7 w 31"/>
                <a:gd name="T91" fmla="*/ 10 h 28"/>
                <a:gd name="T92" fmla="*/ 8 w 31"/>
                <a:gd name="T93" fmla="*/ 9 h 28"/>
                <a:gd name="T94" fmla="*/ 10 w 31"/>
                <a:gd name="T95" fmla="*/ 8 h 28"/>
                <a:gd name="T96" fmla="*/ 16 w 31"/>
                <a:gd name="T97" fmla="*/ 7 h 28"/>
                <a:gd name="T98" fmla="*/ 25 w 31"/>
                <a:gd name="T99" fmla="*/ 8 h 28"/>
                <a:gd name="T100" fmla="*/ 25 w 31"/>
                <a:gd name="T101" fmla="*/ 8 h 28"/>
                <a:gd name="T102" fmla="*/ 24 w 31"/>
                <a:gd name="T103"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28">
                  <a:moveTo>
                    <a:pt x="29" y="5"/>
                  </a:moveTo>
                  <a:cubicBezTo>
                    <a:pt x="29" y="5"/>
                    <a:pt x="29" y="5"/>
                    <a:pt x="29" y="5"/>
                  </a:cubicBezTo>
                  <a:cubicBezTo>
                    <a:pt x="26" y="4"/>
                    <a:pt x="24" y="4"/>
                    <a:pt x="21" y="3"/>
                  </a:cubicBezTo>
                  <a:cubicBezTo>
                    <a:pt x="20" y="3"/>
                    <a:pt x="19" y="3"/>
                    <a:pt x="18" y="3"/>
                  </a:cubicBezTo>
                  <a:cubicBezTo>
                    <a:pt x="17" y="3"/>
                    <a:pt x="17" y="3"/>
                    <a:pt x="16" y="3"/>
                  </a:cubicBezTo>
                  <a:cubicBezTo>
                    <a:pt x="16" y="3"/>
                    <a:pt x="16" y="3"/>
                    <a:pt x="16" y="3"/>
                  </a:cubicBezTo>
                  <a:cubicBezTo>
                    <a:pt x="16" y="3"/>
                    <a:pt x="16" y="3"/>
                    <a:pt x="16" y="3"/>
                  </a:cubicBezTo>
                  <a:cubicBezTo>
                    <a:pt x="16" y="4"/>
                    <a:pt x="15" y="4"/>
                    <a:pt x="15" y="4"/>
                  </a:cubicBezTo>
                  <a:cubicBezTo>
                    <a:pt x="13" y="4"/>
                    <a:pt x="11" y="4"/>
                    <a:pt x="9" y="4"/>
                  </a:cubicBezTo>
                  <a:cubicBezTo>
                    <a:pt x="9" y="5"/>
                    <a:pt x="8" y="4"/>
                    <a:pt x="8" y="4"/>
                  </a:cubicBezTo>
                  <a:cubicBezTo>
                    <a:pt x="7" y="4"/>
                    <a:pt x="7" y="4"/>
                    <a:pt x="6" y="5"/>
                  </a:cubicBezTo>
                  <a:cubicBezTo>
                    <a:pt x="5" y="5"/>
                    <a:pt x="5" y="4"/>
                    <a:pt x="5" y="3"/>
                  </a:cubicBezTo>
                  <a:cubicBezTo>
                    <a:pt x="4" y="2"/>
                    <a:pt x="4" y="1"/>
                    <a:pt x="4" y="0"/>
                  </a:cubicBezTo>
                  <a:cubicBezTo>
                    <a:pt x="3" y="0"/>
                    <a:pt x="3" y="0"/>
                    <a:pt x="2" y="0"/>
                  </a:cubicBezTo>
                  <a:cubicBezTo>
                    <a:pt x="2" y="1"/>
                    <a:pt x="2" y="1"/>
                    <a:pt x="1" y="1"/>
                  </a:cubicBezTo>
                  <a:cubicBezTo>
                    <a:pt x="1" y="1"/>
                    <a:pt x="1" y="2"/>
                    <a:pt x="1" y="2"/>
                  </a:cubicBezTo>
                  <a:cubicBezTo>
                    <a:pt x="0" y="3"/>
                    <a:pt x="1" y="4"/>
                    <a:pt x="1" y="5"/>
                  </a:cubicBezTo>
                  <a:cubicBezTo>
                    <a:pt x="3" y="10"/>
                    <a:pt x="4" y="14"/>
                    <a:pt x="6" y="18"/>
                  </a:cubicBezTo>
                  <a:cubicBezTo>
                    <a:pt x="7" y="19"/>
                    <a:pt x="7" y="19"/>
                    <a:pt x="6" y="20"/>
                  </a:cubicBezTo>
                  <a:cubicBezTo>
                    <a:pt x="6" y="21"/>
                    <a:pt x="6" y="22"/>
                    <a:pt x="7" y="23"/>
                  </a:cubicBezTo>
                  <a:cubicBezTo>
                    <a:pt x="8" y="23"/>
                    <a:pt x="8" y="24"/>
                    <a:pt x="8" y="24"/>
                  </a:cubicBezTo>
                  <a:cubicBezTo>
                    <a:pt x="9" y="26"/>
                    <a:pt x="9" y="27"/>
                    <a:pt x="10" y="27"/>
                  </a:cubicBezTo>
                  <a:cubicBezTo>
                    <a:pt x="10" y="28"/>
                    <a:pt x="11" y="28"/>
                    <a:pt x="12" y="28"/>
                  </a:cubicBezTo>
                  <a:cubicBezTo>
                    <a:pt x="13" y="27"/>
                    <a:pt x="13" y="27"/>
                    <a:pt x="13" y="26"/>
                  </a:cubicBezTo>
                  <a:cubicBezTo>
                    <a:pt x="12" y="25"/>
                    <a:pt x="12" y="24"/>
                    <a:pt x="12" y="24"/>
                  </a:cubicBezTo>
                  <a:cubicBezTo>
                    <a:pt x="11" y="23"/>
                    <a:pt x="11" y="23"/>
                    <a:pt x="12" y="23"/>
                  </a:cubicBezTo>
                  <a:cubicBezTo>
                    <a:pt x="13" y="22"/>
                    <a:pt x="15" y="22"/>
                    <a:pt x="17" y="21"/>
                  </a:cubicBezTo>
                  <a:cubicBezTo>
                    <a:pt x="19" y="20"/>
                    <a:pt x="21" y="20"/>
                    <a:pt x="24" y="19"/>
                  </a:cubicBezTo>
                  <a:cubicBezTo>
                    <a:pt x="24" y="19"/>
                    <a:pt x="25" y="19"/>
                    <a:pt x="25" y="19"/>
                  </a:cubicBezTo>
                  <a:cubicBezTo>
                    <a:pt x="26" y="19"/>
                    <a:pt x="27" y="19"/>
                    <a:pt x="28" y="18"/>
                  </a:cubicBezTo>
                  <a:cubicBezTo>
                    <a:pt x="28" y="17"/>
                    <a:pt x="28" y="16"/>
                    <a:pt x="27" y="16"/>
                  </a:cubicBezTo>
                  <a:cubicBezTo>
                    <a:pt x="26" y="16"/>
                    <a:pt x="26" y="16"/>
                    <a:pt x="25" y="16"/>
                  </a:cubicBezTo>
                  <a:cubicBezTo>
                    <a:pt x="24" y="16"/>
                    <a:pt x="22" y="16"/>
                    <a:pt x="21" y="16"/>
                  </a:cubicBezTo>
                  <a:cubicBezTo>
                    <a:pt x="21" y="17"/>
                    <a:pt x="20" y="17"/>
                    <a:pt x="20" y="17"/>
                  </a:cubicBezTo>
                  <a:cubicBezTo>
                    <a:pt x="20" y="16"/>
                    <a:pt x="20" y="16"/>
                    <a:pt x="21" y="16"/>
                  </a:cubicBezTo>
                  <a:cubicBezTo>
                    <a:pt x="21" y="16"/>
                    <a:pt x="21" y="16"/>
                    <a:pt x="21" y="16"/>
                  </a:cubicBezTo>
                  <a:cubicBezTo>
                    <a:pt x="21" y="16"/>
                    <a:pt x="21" y="16"/>
                    <a:pt x="21" y="16"/>
                  </a:cubicBezTo>
                  <a:cubicBezTo>
                    <a:pt x="22" y="15"/>
                    <a:pt x="24" y="14"/>
                    <a:pt x="25" y="13"/>
                  </a:cubicBezTo>
                  <a:cubicBezTo>
                    <a:pt x="27" y="11"/>
                    <a:pt x="29" y="10"/>
                    <a:pt x="30" y="8"/>
                  </a:cubicBezTo>
                  <a:cubicBezTo>
                    <a:pt x="31" y="6"/>
                    <a:pt x="31" y="5"/>
                    <a:pt x="29" y="5"/>
                  </a:cubicBezTo>
                  <a:close/>
                  <a:moveTo>
                    <a:pt x="24" y="9"/>
                  </a:moveTo>
                  <a:cubicBezTo>
                    <a:pt x="22" y="11"/>
                    <a:pt x="19" y="13"/>
                    <a:pt x="16" y="15"/>
                  </a:cubicBezTo>
                  <a:cubicBezTo>
                    <a:pt x="14" y="16"/>
                    <a:pt x="13" y="17"/>
                    <a:pt x="11" y="18"/>
                  </a:cubicBezTo>
                  <a:cubicBezTo>
                    <a:pt x="11" y="18"/>
                    <a:pt x="11" y="18"/>
                    <a:pt x="10" y="18"/>
                  </a:cubicBezTo>
                  <a:cubicBezTo>
                    <a:pt x="10" y="15"/>
                    <a:pt x="8" y="13"/>
                    <a:pt x="7" y="11"/>
                  </a:cubicBezTo>
                  <a:cubicBezTo>
                    <a:pt x="7" y="11"/>
                    <a:pt x="7" y="10"/>
                    <a:pt x="7" y="10"/>
                  </a:cubicBezTo>
                  <a:cubicBezTo>
                    <a:pt x="7" y="9"/>
                    <a:pt x="7" y="9"/>
                    <a:pt x="8" y="9"/>
                  </a:cubicBezTo>
                  <a:cubicBezTo>
                    <a:pt x="8" y="8"/>
                    <a:pt x="9" y="8"/>
                    <a:pt x="10" y="8"/>
                  </a:cubicBezTo>
                  <a:cubicBezTo>
                    <a:pt x="12" y="8"/>
                    <a:pt x="14" y="7"/>
                    <a:pt x="16" y="7"/>
                  </a:cubicBezTo>
                  <a:cubicBezTo>
                    <a:pt x="19" y="7"/>
                    <a:pt x="22" y="7"/>
                    <a:pt x="25" y="8"/>
                  </a:cubicBezTo>
                  <a:cubicBezTo>
                    <a:pt x="25" y="8"/>
                    <a:pt x="25" y="8"/>
                    <a:pt x="25" y="8"/>
                  </a:cubicBezTo>
                  <a:cubicBezTo>
                    <a:pt x="25" y="9"/>
                    <a:pt x="25" y="9"/>
                    <a:pt x="24" y="9"/>
                  </a:cubicBez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38" name="Freeform 217"/>
            <p:cNvSpPr/>
            <p:nvPr/>
          </p:nvSpPr>
          <p:spPr bwMode="auto">
            <a:xfrm>
              <a:off x="769" y="1033"/>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0" y="0"/>
                    <a:pt x="0" y="0"/>
                    <a:pt x="0" y="0"/>
                  </a:cubicBezTo>
                  <a:cubicBezTo>
                    <a:pt x="0" y="0"/>
                    <a:pt x="0" y="0"/>
                    <a:pt x="0" y="0"/>
                  </a:cubicBezTo>
                  <a:cubicBezTo>
                    <a:pt x="1" y="0"/>
                    <a:pt x="1" y="0"/>
                    <a:pt x="1" y="0"/>
                  </a:cubicBezTo>
                </a:path>
              </a:pathLst>
            </a:custGeom>
            <a:solidFill>
              <a:srgbClr val="E9E9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39" name="Freeform 218"/>
            <p:cNvSpPr/>
            <p:nvPr/>
          </p:nvSpPr>
          <p:spPr bwMode="auto">
            <a:xfrm>
              <a:off x="206" y="840"/>
              <a:ext cx="119" cy="129"/>
            </a:xfrm>
            <a:custGeom>
              <a:avLst/>
              <a:gdLst>
                <a:gd name="T0" fmla="*/ 0 w 50"/>
                <a:gd name="T1" fmla="*/ 48 h 55"/>
                <a:gd name="T2" fmla="*/ 1 w 50"/>
                <a:gd name="T3" fmla="*/ 45 h 55"/>
                <a:gd name="T4" fmla="*/ 3 w 50"/>
                <a:gd name="T5" fmla="*/ 41 h 55"/>
                <a:gd name="T6" fmla="*/ 3 w 50"/>
                <a:gd name="T7" fmla="*/ 40 h 55"/>
                <a:gd name="T8" fmla="*/ 3 w 50"/>
                <a:gd name="T9" fmla="*/ 45 h 55"/>
                <a:gd name="T10" fmla="*/ 3 w 50"/>
                <a:gd name="T11" fmla="*/ 49 h 55"/>
                <a:gd name="T12" fmla="*/ 3 w 50"/>
                <a:gd name="T13" fmla="*/ 50 h 55"/>
                <a:gd name="T14" fmla="*/ 4 w 50"/>
                <a:gd name="T15" fmla="*/ 50 h 55"/>
                <a:gd name="T16" fmla="*/ 9 w 50"/>
                <a:gd name="T17" fmla="*/ 45 h 55"/>
                <a:gd name="T18" fmla="*/ 22 w 50"/>
                <a:gd name="T19" fmla="*/ 28 h 55"/>
                <a:gd name="T20" fmla="*/ 31 w 50"/>
                <a:gd name="T21" fmla="*/ 11 h 55"/>
                <a:gd name="T22" fmla="*/ 31 w 50"/>
                <a:gd name="T23" fmla="*/ 7 h 55"/>
                <a:gd name="T24" fmla="*/ 26 w 50"/>
                <a:gd name="T25" fmla="*/ 3 h 55"/>
                <a:gd name="T26" fmla="*/ 24 w 50"/>
                <a:gd name="T27" fmla="*/ 4 h 55"/>
                <a:gd name="T28" fmla="*/ 22 w 50"/>
                <a:gd name="T29" fmla="*/ 6 h 55"/>
                <a:gd name="T30" fmla="*/ 20 w 50"/>
                <a:gd name="T31" fmla="*/ 7 h 55"/>
                <a:gd name="T32" fmla="*/ 20 w 50"/>
                <a:gd name="T33" fmla="*/ 7 h 55"/>
                <a:gd name="T34" fmla="*/ 18 w 50"/>
                <a:gd name="T35" fmla="*/ 8 h 55"/>
                <a:gd name="T36" fmla="*/ 18 w 50"/>
                <a:gd name="T37" fmla="*/ 7 h 55"/>
                <a:gd name="T38" fmla="*/ 25 w 50"/>
                <a:gd name="T39" fmla="*/ 0 h 55"/>
                <a:gd name="T40" fmla="*/ 27 w 50"/>
                <a:gd name="T41" fmla="*/ 0 h 55"/>
                <a:gd name="T42" fmla="*/ 31 w 50"/>
                <a:gd name="T43" fmla="*/ 3 h 55"/>
                <a:gd name="T44" fmla="*/ 34 w 50"/>
                <a:gd name="T45" fmla="*/ 4 h 55"/>
                <a:gd name="T46" fmla="*/ 35 w 50"/>
                <a:gd name="T47" fmla="*/ 3 h 55"/>
                <a:gd name="T48" fmla="*/ 37 w 50"/>
                <a:gd name="T49" fmla="*/ 1 h 55"/>
                <a:gd name="T50" fmla="*/ 39 w 50"/>
                <a:gd name="T51" fmla="*/ 1 h 55"/>
                <a:gd name="T52" fmla="*/ 39 w 50"/>
                <a:gd name="T53" fmla="*/ 3 h 55"/>
                <a:gd name="T54" fmla="*/ 38 w 50"/>
                <a:gd name="T55" fmla="*/ 5 h 55"/>
                <a:gd name="T56" fmla="*/ 38 w 50"/>
                <a:gd name="T57" fmla="*/ 10 h 55"/>
                <a:gd name="T58" fmla="*/ 47 w 50"/>
                <a:gd name="T59" fmla="*/ 19 h 55"/>
                <a:gd name="T60" fmla="*/ 49 w 50"/>
                <a:gd name="T61" fmla="*/ 26 h 55"/>
                <a:gd name="T62" fmla="*/ 46 w 50"/>
                <a:gd name="T63" fmla="*/ 28 h 55"/>
                <a:gd name="T64" fmla="*/ 45 w 50"/>
                <a:gd name="T65" fmla="*/ 28 h 55"/>
                <a:gd name="T66" fmla="*/ 44 w 50"/>
                <a:gd name="T67" fmla="*/ 21 h 55"/>
                <a:gd name="T68" fmla="*/ 40 w 50"/>
                <a:gd name="T69" fmla="*/ 17 h 55"/>
                <a:gd name="T70" fmla="*/ 37 w 50"/>
                <a:gd name="T71" fmla="*/ 14 h 55"/>
                <a:gd name="T72" fmla="*/ 36 w 50"/>
                <a:gd name="T73" fmla="*/ 13 h 55"/>
                <a:gd name="T74" fmla="*/ 34 w 50"/>
                <a:gd name="T75" fmla="*/ 13 h 55"/>
                <a:gd name="T76" fmla="*/ 33 w 50"/>
                <a:gd name="T77" fmla="*/ 16 h 55"/>
                <a:gd name="T78" fmla="*/ 33 w 50"/>
                <a:gd name="T79" fmla="*/ 17 h 55"/>
                <a:gd name="T80" fmla="*/ 24 w 50"/>
                <a:gd name="T81" fmla="*/ 31 h 55"/>
                <a:gd name="T82" fmla="*/ 8 w 50"/>
                <a:gd name="T83" fmla="*/ 51 h 55"/>
                <a:gd name="T84" fmla="*/ 4 w 50"/>
                <a:gd name="T85" fmla="*/ 54 h 55"/>
                <a:gd name="T86" fmla="*/ 0 w 50"/>
                <a:gd name="T87" fmla="*/ 53 h 55"/>
                <a:gd name="T88" fmla="*/ 0 w 50"/>
                <a:gd name="T89" fmla="*/ 52 h 55"/>
                <a:gd name="T90" fmla="*/ 0 w 50"/>
                <a:gd name="T91" fmla="*/ 52 h 55"/>
                <a:gd name="T92" fmla="*/ 0 w 50"/>
                <a:gd name="T93" fmla="*/ 50 h 55"/>
                <a:gd name="T94" fmla="*/ 0 w 50"/>
                <a:gd name="T95" fmla="*/ 50 h 55"/>
                <a:gd name="T96" fmla="*/ 0 w 50"/>
                <a:gd name="T97" fmla="*/ 49 h 55"/>
                <a:gd name="T98" fmla="*/ 0 w 50"/>
                <a:gd name="T99" fmla="*/ 4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 h="55">
                  <a:moveTo>
                    <a:pt x="0" y="48"/>
                  </a:moveTo>
                  <a:cubicBezTo>
                    <a:pt x="0" y="47"/>
                    <a:pt x="1" y="46"/>
                    <a:pt x="1" y="45"/>
                  </a:cubicBezTo>
                  <a:cubicBezTo>
                    <a:pt x="2" y="44"/>
                    <a:pt x="3" y="42"/>
                    <a:pt x="3" y="41"/>
                  </a:cubicBezTo>
                  <a:cubicBezTo>
                    <a:pt x="3" y="41"/>
                    <a:pt x="3" y="41"/>
                    <a:pt x="3" y="40"/>
                  </a:cubicBezTo>
                  <a:cubicBezTo>
                    <a:pt x="4" y="42"/>
                    <a:pt x="3" y="43"/>
                    <a:pt x="3" y="45"/>
                  </a:cubicBezTo>
                  <a:cubicBezTo>
                    <a:pt x="3" y="46"/>
                    <a:pt x="3" y="48"/>
                    <a:pt x="3" y="49"/>
                  </a:cubicBezTo>
                  <a:cubicBezTo>
                    <a:pt x="3" y="50"/>
                    <a:pt x="2" y="50"/>
                    <a:pt x="3" y="50"/>
                  </a:cubicBezTo>
                  <a:cubicBezTo>
                    <a:pt x="3" y="51"/>
                    <a:pt x="4" y="50"/>
                    <a:pt x="4" y="50"/>
                  </a:cubicBezTo>
                  <a:cubicBezTo>
                    <a:pt x="6" y="49"/>
                    <a:pt x="7" y="47"/>
                    <a:pt x="9" y="45"/>
                  </a:cubicBezTo>
                  <a:cubicBezTo>
                    <a:pt x="13" y="39"/>
                    <a:pt x="17" y="34"/>
                    <a:pt x="22" y="28"/>
                  </a:cubicBezTo>
                  <a:cubicBezTo>
                    <a:pt x="26" y="23"/>
                    <a:pt x="29" y="17"/>
                    <a:pt x="31" y="11"/>
                  </a:cubicBezTo>
                  <a:cubicBezTo>
                    <a:pt x="32" y="10"/>
                    <a:pt x="32" y="9"/>
                    <a:pt x="31" y="7"/>
                  </a:cubicBezTo>
                  <a:cubicBezTo>
                    <a:pt x="30" y="5"/>
                    <a:pt x="28" y="4"/>
                    <a:pt x="26" y="3"/>
                  </a:cubicBezTo>
                  <a:cubicBezTo>
                    <a:pt x="25" y="3"/>
                    <a:pt x="24" y="4"/>
                    <a:pt x="24" y="4"/>
                  </a:cubicBezTo>
                  <a:cubicBezTo>
                    <a:pt x="23" y="5"/>
                    <a:pt x="23" y="5"/>
                    <a:pt x="22" y="6"/>
                  </a:cubicBezTo>
                  <a:cubicBezTo>
                    <a:pt x="22" y="7"/>
                    <a:pt x="21" y="7"/>
                    <a:pt x="20" y="7"/>
                  </a:cubicBezTo>
                  <a:cubicBezTo>
                    <a:pt x="20" y="7"/>
                    <a:pt x="20" y="7"/>
                    <a:pt x="20" y="7"/>
                  </a:cubicBezTo>
                  <a:cubicBezTo>
                    <a:pt x="19" y="8"/>
                    <a:pt x="19" y="8"/>
                    <a:pt x="18" y="8"/>
                  </a:cubicBezTo>
                  <a:cubicBezTo>
                    <a:pt x="18" y="8"/>
                    <a:pt x="18" y="7"/>
                    <a:pt x="18" y="7"/>
                  </a:cubicBezTo>
                  <a:cubicBezTo>
                    <a:pt x="20" y="4"/>
                    <a:pt x="22" y="2"/>
                    <a:pt x="25" y="0"/>
                  </a:cubicBezTo>
                  <a:cubicBezTo>
                    <a:pt x="26" y="0"/>
                    <a:pt x="27" y="0"/>
                    <a:pt x="27" y="0"/>
                  </a:cubicBezTo>
                  <a:cubicBezTo>
                    <a:pt x="29" y="1"/>
                    <a:pt x="30" y="2"/>
                    <a:pt x="31" y="3"/>
                  </a:cubicBezTo>
                  <a:cubicBezTo>
                    <a:pt x="32" y="4"/>
                    <a:pt x="33" y="5"/>
                    <a:pt x="34" y="4"/>
                  </a:cubicBezTo>
                  <a:cubicBezTo>
                    <a:pt x="34" y="4"/>
                    <a:pt x="35" y="3"/>
                    <a:pt x="35" y="3"/>
                  </a:cubicBezTo>
                  <a:cubicBezTo>
                    <a:pt x="36" y="2"/>
                    <a:pt x="36" y="1"/>
                    <a:pt x="37" y="1"/>
                  </a:cubicBezTo>
                  <a:cubicBezTo>
                    <a:pt x="37" y="1"/>
                    <a:pt x="38" y="1"/>
                    <a:pt x="39" y="1"/>
                  </a:cubicBezTo>
                  <a:cubicBezTo>
                    <a:pt x="39" y="2"/>
                    <a:pt x="39" y="2"/>
                    <a:pt x="39" y="3"/>
                  </a:cubicBezTo>
                  <a:cubicBezTo>
                    <a:pt x="39" y="4"/>
                    <a:pt x="38" y="4"/>
                    <a:pt x="38" y="5"/>
                  </a:cubicBezTo>
                  <a:cubicBezTo>
                    <a:pt x="37" y="7"/>
                    <a:pt x="37" y="8"/>
                    <a:pt x="38" y="10"/>
                  </a:cubicBezTo>
                  <a:cubicBezTo>
                    <a:pt x="41" y="13"/>
                    <a:pt x="44" y="16"/>
                    <a:pt x="47" y="19"/>
                  </a:cubicBezTo>
                  <a:cubicBezTo>
                    <a:pt x="49" y="21"/>
                    <a:pt x="50" y="23"/>
                    <a:pt x="49" y="26"/>
                  </a:cubicBezTo>
                  <a:cubicBezTo>
                    <a:pt x="48" y="27"/>
                    <a:pt x="47" y="28"/>
                    <a:pt x="46" y="28"/>
                  </a:cubicBezTo>
                  <a:cubicBezTo>
                    <a:pt x="45" y="28"/>
                    <a:pt x="45" y="28"/>
                    <a:pt x="45" y="28"/>
                  </a:cubicBezTo>
                  <a:cubicBezTo>
                    <a:pt x="47" y="25"/>
                    <a:pt x="46" y="23"/>
                    <a:pt x="44" y="21"/>
                  </a:cubicBezTo>
                  <a:cubicBezTo>
                    <a:pt x="42" y="20"/>
                    <a:pt x="41" y="18"/>
                    <a:pt x="40" y="17"/>
                  </a:cubicBezTo>
                  <a:cubicBezTo>
                    <a:pt x="39" y="16"/>
                    <a:pt x="38" y="15"/>
                    <a:pt x="37" y="14"/>
                  </a:cubicBezTo>
                  <a:cubicBezTo>
                    <a:pt x="37" y="14"/>
                    <a:pt x="36" y="13"/>
                    <a:pt x="36" y="13"/>
                  </a:cubicBezTo>
                  <a:cubicBezTo>
                    <a:pt x="35" y="12"/>
                    <a:pt x="35" y="12"/>
                    <a:pt x="34" y="13"/>
                  </a:cubicBezTo>
                  <a:cubicBezTo>
                    <a:pt x="34" y="14"/>
                    <a:pt x="33" y="15"/>
                    <a:pt x="33" y="16"/>
                  </a:cubicBezTo>
                  <a:cubicBezTo>
                    <a:pt x="33" y="16"/>
                    <a:pt x="33" y="17"/>
                    <a:pt x="33" y="17"/>
                  </a:cubicBezTo>
                  <a:cubicBezTo>
                    <a:pt x="30" y="22"/>
                    <a:pt x="27" y="27"/>
                    <a:pt x="24" y="31"/>
                  </a:cubicBezTo>
                  <a:cubicBezTo>
                    <a:pt x="18" y="37"/>
                    <a:pt x="14" y="44"/>
                    <a:pt x="8" y="51"/>
                  </a:cubicBezTo>
                  <a:cubicBezTo>
                    <a:pt x="7" y="52"/>
                    <a:pt x="6" y="53"/>
                    <a:pt x="4" y="54"/>
                  </a:cubicBezTo>
                  <a:cubicBezTo>
                    <a:pt x="2" y="55"/>
                    <a:pt x="1" y="55"/>
                    <a:pt x="0" y="53"/>
                  </a:cubicBezTo>
                  <a:cubicBezTo>
                    <a:pt x="0" y="52"/>
                    <a:pt x="0" y="52"/>
                    <a:pt x="0" y="52"/>
                  </a:cubicBezTo>
                  <a:cubicBezTo>
                    <a:pt x="0" y="52"/>
                    <a:pt x="0" y="52"/>
                    <a:pt x="0" y="52"/>
                  </a:cubicBezTo>
                  <a:cubicBezTo>
                    <a:pt x="0" y="51"/>
                    <a:pt x="0" y="51"/>
                    <a:pt x="0" y="50"/>
                  </a:cubicBezTo>
                  <a:cubicBezTo>
                    <a:pt x="0" y="50"/>
                    <a:pt x="0" y="50"/>
                    <a:pt x="0" y="50"/>
                  </a:cubicBezTo>
                  <a:cubicBezTo>
                    <a:pt x="0" y="50"/>
                    <a:pt x="0" y="49"/>
                    <a:pt x="0" y="49"/>
                  </a:cubicBezTo>
                  <a:cubicBezTo>
                    <a:pt x="0" y="48"/>
                    <a:pt x="0" y="48"/>
                    <a:pt x="0" y="48"/>
                  </a:cubicBezTo>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40" name="Freeform 219"/>
            <p:cNvSpPr/>
            <p:nvPr/>
          </p:nvSpPr>
          <p:spPr bwMode="auto">
            <a:xfrm>
              <a:off x="1654" y="823"/>
              <a:ext cx="31" cy="26"/>
            </a:xfrm>
            <a:custGeom>
              <a:avLst/>
              <a:gdLst>
                <a:gd name="T0" fmla="*/ 3 w 13"/>
                <a:gd name="T1" fmla="*/ 0 h 11"/>
                <a:gd name="T2" fmla="*/ 8 w 13"/>
                <a:gd name="T3" fmla="*/ 5 h 11"/>
                <a:gd name="T4" fmla="*/ 13 w 13"/>
                <a:gd name="T5" fmla="*/ 9 h 11"/>
                <a:gd name="T6" fmla="*/ 13 w 13"/>
                <a:gd name="T7" fmla="*/ 11 h 11"/>
                <a:gd name="T8" fmla="*/ 12 w 13"/>
                <a:gd name="T9" fmla="*/ 11 h 11"/>
                <a:gd name="T10" fmla="*/ 1 w 13"/>
                <a:gd name="T11" fmla="*/ 2 h 11"/>
                <a:gd name="T12" fmla="*/ 1 w 13"/>
                <a:gd name="T13" fmla="*/ 0 h 11"/>
                <a:gd name="T14" fmla="*/ 3 w 13"/>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1">
                  <a:moveTo>
                    <a:pt x="3" y="0"/>
                  </a:moveTo>
                  <a:cubicBezTo>
                    <a:pt x="4" y="1"/>
                    <a:pt x="6" y="3"/>
                    <a:pt x="8" y="5"/>
                  </a:cubicBezTo>
                  <a:cubicBezTo>
                    <a:pt x="10" y="6"/>
                    <a:pt x="11" y="8"/>
                    <a:pt x="13" y="9"/>
                  </a:cubicBezTo>
                  <a:cubicBezTo>
                    <a:pt x="13" y="10"/>
                    <a:pt x="13" y="10"/>
                    <a:pt x="13" y="11"/>
                  </a:cubicBezTo>
                  <a:cubicBezTo>
                    <a:pt x="13" y="11"/>
                    <a:pt x="12" y="11"/>
                    <a:pt x="12" y="11"/>
                  </a:cubicBezTo>
                  <a:cubicBezTo>
                    <a:pt x="7" y="9"/>
                    <a:pt x="4" y="6"/>
                    <a:pt x="1" y="2"/>
                  </a:cubicBezTo>
                  <a:cubicBezTo>
                    <a:pt x="1" y="1"/>
                    <a:pt x="0" y="0"/>
                    <a:pt x="1" y="0"/>
                  </a:cubicBezTo>
                  <a:lnTo>
                    <a:pt x="3" y="0"/>
                  </a:ln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41" name="Freeform 220"/>
            <p:cNvSpPr/>
            <p:nvPr/>
          </p:nvSpPr>
          <p:spPr bwMode="auto">
            <a:xfrm>
              <a:off x="206" y="955"/>
              <a:ext cx="0" cy="3"/>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0"/>
                    <a:pt x="0" y="0"/>
                    <a:pt x="0" y="0"/>
                  </a:cubicBezTo>
                  <a:cubicBezTo>
                    <a:pt x="0" y="0"/>
                    <a:pt x="0" y="0"/>
                    <a:pt x="0" y="0"/>
                  </a:cubicBezTo>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42" name="Freeform 221"/>
            <p:cNvSpPr/>
            <p:nvPr/>
          </p:nvSpPr>
          <p:spPr bwMode="auto">
            <a:xfrm>
              <a:off x="206" y="958"/>
              <a:ext cx="0" cy="4"/>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lnTo>
                    <a:pt x="0" y="0"/>
                  </a:ln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43" name="Freeform 222"/>
            <p:cNvSpPr/>
            <p:nvPr/>
          </p:nvSpPr>
          <p:spPr bwMode="auto">
            <a:xfrm>
              <a:off x="206" y="953"/>
              <a:ext cx="0" cy="2"/>
            </a:xfrm>
            <a:custGeom>
              <a:avLst/>
              <a:gdLst>
                <a:gd name="T0" fmla="*/ 1 h 1"/>
                <a:gd name="T1" fmla="*/ 1 h 1"/>
                <a:gd name="T2" fmla="*/ 0 h 1"/>
                <a:gd name="T3" fmla="*/ 0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1"/>
                    <a:pt x="0" y="1"/>
                  </a:cubicBezTo>
                  <a:cubicBezTo>
                    <a:pt x="0" y="0"/>
                    <a:pt x="0" y="0"/>
                    <a:pt x="0" y="0"/>
                  </a:cubicBezTo>
                  <a:cubicBezTo>
                    <a:pt x="0" y="0"/>
                    <a:pt x="0" y="0"/>
                    <a:pt x="0" y="0"/>
                  </a:cubicBezTo>
                  <a:cubicBezTo>
                    <a:pt x="0" y="0"/>
                    <a:pt x="0" y="0"/>
                    <a:pt x="0" y="1"/>
                  </a:cubicBezTo>
                </a:path>
              </a:pathLst>
            </a:custGeom>
            <a:solidFill>
              <a:srgbClr val="D0D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44" name="Freeform 223"/>
            <p:cNvSpPr/>
            <p:nvPr/>
          </p:nvSpPr>
          <p:spPr bwMode="auto">
            <a:xfrm>
              <a:off x="1685" y="844"/>
              <a:ext cx="0" cy="5"/>
            </a:xfrm>
            <a:custGeom>
              <a:avLst/>
              <a:gdLst>
                <a:gd name="T0" fmla="*/ 2 h 2"/>
                <a:gd name="T1" fmla="*/ 0 h 2"/>
                <a:gd name="T2" fmla="*/ 0 h 2"/>
                <a:gd name="T3" fmla="*/ 2 h 2"/>
                <a:gd name="T4" fmla="*/ 2 h 2"/>
              </a:gdLst>
              <a:ahLst/>
              <a:cxnLst>
                <a:cxn ang="0">
                  <a:pos x="0" y="T0"/>
                </a:cxn>
                <a:cxn ang="0">
                  <a:pos x="0" y="T1"/>
                </a:cxn>
                <a:cxn ang="0">
                  <a:pos x="0" y="T2"/>
                </a:cxn>
                <a:cxn ang="0">
                  <a:pos x="0" y="T3"/>
                </a:cxn>
                <a:cxn ang="0">
                  <a:pos x="0" y="T4"/>
                </a:cxn>
              </a:cxnLst>
              <a:rect l="0" t="0" r="r" b="b"/>
              <a:pathLst>
                <a:path h="2">
                  <a:moveTo>
                    <a:pt x="0" y="2"/>
                  </a:moveTo>
                  <a:cubicBezTo>
                    <a:pt x="0" y="1"/>
                    <a:pt x="0" y="1"/>
                    <a:pt x="0" y="0"/>
                  </a:cubicBezTo>
                  <a:cubicBezTo>
                    <a:pt x="0" y="0"/>
                    <a:pt x="0" y="0"/>
                    <a:pt x="0" y="0"/>
                  </a:cubicBezTo>
                  <a:cubicBezTo>
                    <a:pt x="0" y="2"/>
                    <a:pt x="0" y="2"/>
                    <a:pt x="0" y="2"/>
                  </a:cubicBezTo>
                  <a:cubicBezTo>
                    <a:pt x="0" y="2"/>
                    <a:pt x="0" y="2"/>
                    <a:pt x="0" y="2"/>
                  </a:cubicBezTo>
                </a:path>
              </a:pathLst>
            </a:custGeom>
            <a:solidFill>
              <a:srgbClr val="D8D8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45" name="Freeform 224"/>
            <p:cNvSpPr/>
            <p:nvPr/>
          </p:nvSpPr>
          <p:spPr bwMode="auto">
            <a:xfrm>
              <a:off x="1229" y="837"/>
              <a:ext cx="182" cy="194"/>
            </a:xfrm>
            <a:custGeom>
              <a:avLst/>
              <a:gdLst>
                <a:gd name="T0" fmla="*/ 21 w 77"/>
                <a:gd name="T1" fmla="*/ 8 h 82"/>
                <a:gd name="T2" fmla="*/ 24 w 77"/>
                <a:gd name="T3" fmla="*/ 0 h 82"/>
                <a:gd name="T4" fmla="*/ 28 w 77"/>
                <a:gd name="T5" fmla="*/ 3 h 82"/>
                <a:gd name="T6" fmla="*/ 30 w 77"/>
                <a:gd name="T7" fmla="*/ 4 h 82"/>
                <a:gd name="T8" fmla="*/ 39 w 77"/>
                <a:gd name="T9" fmla="*/ 6 h 82"/>
                <a:gd name="T10" fmla="*/ 38 w 77"/>
                <a:gd name="T11" fmla="*/ 10 h 82"/>
                <a:gd name="T12" fmla="*/ 30 w 77"/>
                <a:gd name="T13" fmla="*/ 12 h 82"/>
                <a:gd name="T14" fmla="*/ 28 w 77"/>
                <a:gd name="T15" fmla="*/ 20 h 82"/>
                <a:gd name="T16" fmla="*/ 36 w 77"/>
                <a:gd name="T17" fmla="*/ 21 h 82"/>
                <a:gd name="T18" fmla="*/ 39 w 77"/>
                <a:gd name="T19" fmla="*/ 22 h 82"/>
                <a:gd name="T20" fmla="*/ 32 w 77"/>
                <a:gd name="T21" fmla="*/ 27 h 82"/>
                <a:gd name="T22" fmla="*/ 29 w 77"/>
                <a:gd name="T23" fmla="*/ 41 h 82"/>
                <a:gd name="T24" fmla="*/ 30 w 77"/>
                <a:gd name="T25" fmla="*/ 42 h 82"/>
                <a:gd name="T26" fmla="*/ 41 w 77"/>
                <a:gd name="T27" fmla="*/ 33 h 82"/>
                <a:gd name="T28" fmla="*/ 44 w 77"/>
                <a:gd name="T29" fmla="*/ 31 h 82"/>
                <a:gd name="T30" fmla="*/ 42 w 77"/>
                <a:gd name="T31" fmla="*/ 30 h 82"/>
                <a:gd name="T32" fmla="*/ 50 w 77"/>
                <a:gd name="T33" fmla="*/ 28 h 82"/>
                <a:gd name="T34" fmla="*/ 48 w 77"/>
                <a:gd name="T35" fmla="*/ 33 h 82"/>
                <a:gd name="T36" fmla="*/ 32 w 77"/>
                <a:gd name="T37" fmla="*/ 45 h 82"/>
                <a:gd name="T38" fmla="*/ 43 w 77"/>
                <a:gd name="T39" fmla="*/ 65 h 82"/>
                <a:gd name="T40" fmla="*/ 65 w 77"/>
                <a:gd name="T41" fmla="*/ 77 h 82"/>
                <a:gd name="T42" fmla="*/ 73 w 77"/>
                <a:gd name="T43" fmla="*/ 78 h 82"/>
                <a:gd name="T44" fmla="*/ 68 w 77"/>
                <a:gd name="T45" fmla="*/ 73 h 82"/>
                <a:gd name="T46" fmla="*/ 68 w 77"/>
                <a:gd name="T47" fmla="*/ 72 h 82"/>
                <a:gd name="T48" fmla="*/ 76 w 77"/>
                <a:gd name="T49" fmla="*/ 78 h 82"/>
                <a:gd name="T50" fmla="*/ 74 w 77"/>
                <a:gd name="T51" fmla="*/ 82 h 82"/>
                <a:gd name="T52" fmla="*/ 44 w 77"/>
                <a:gd name="T53" fmla="*/ 69 h 82"/>
                <a:gd name="T54" fmla="*/ 28 w 77"/>
                <a:gd name="T55" fmla="*/ 60 h 82"/>
                <a:gd name="T56" fmla="*/ 21 w 77"/>
                <a:gd name="T57" fmla="*/ 53 h 82"/>
                <a:gd name="T58" fmla="*/ 14 w 77"/>
                <a:gd name="T59" fmla="*/ 50 h 82"/>
                <a:gd name="T60" fmla="*/ 1 w 77"/>
                <a:gd name="T61" fmla="*/ 69 h 82"/>
                <a:gd name="T62" fmla="*/ 0 w 77"/>
                <a:gd name="T63" fmla="*/ 66 h 82"/>
                <a:gd name="T64" fmla="*/ 6 w 77"/>
                <a:gd name="T65" fmla="*/ 57 h 82"/>
                <a:gd name="T66" fmla="*/ 11 w 77"/>
                <a:gd name="T67" fmla="*/ 47 h 82"/>
                <a:gd name="T68" fmla="*/ 9 w 77"/>
                <a:gd name="T69" fmla="*/ 44 h 82"/>
                <a:gd name="T70" fmla="*/ 12 w 77"/>
                <a:gd name="T71" fmla="*/ 42 h 82"/>
                <a:gd name="T72" fmla="*/ 16 w 77"/>
                <a:gd name="T73" fmla="*/ 39 h 82"/>
                <a:gd name="T74" fmla="*/ 19 w 77"/>
                <a:gd name="T75" fmla="*/ 32 h 82"/>
                <a:gd name="T76" fmla="*/ 12 w 77"/>
                <a:gd name="T77" fmla="*/ 34 h 82"/>
                <a:gd name="T78" fmla="*/ 10 w 77"/>
                <a:gd name="T79" fmla="*/ 31 h 82"/>
                <a:gd name="T80" fmla="*/ 20 w 77"/>
                <a:gd name="T81" fmla="*/ 28 h 82"/>
                <a:gd name="T82" fmla="*/ 25 w 77"/>
                <a:gd name="T83" fmla="*/ 22 h 82"/>
                <a:gd name="T84" fmla="*/ 22 w 77"/>
                <a:gd name="T85" fmla="*/ 11 h 82"/>
                <a:gd name="T86" fmla="*/ 12 w 77"/>
                <a:gd name="T87" fmla="*/ 10 h 82"/>
                <a:gd name="T88" fmla="*/ 16 w 77"/>
                <a:gd name="T89" fmla="*/ 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7" h="82">
                  <a:moveTo>
                    <a:pt x="16" y="7"/>
                  </a:moveTo>
                  <a:cubicBezTo>
                    <a:pt x="18" y="7"/>
                    <a:pt x="19" y="8"/>
                    <a:pt x="21" y="8"/>
                  </a:cubicBezTo>
                  <a:cubicBezTo>
                    <a:pt x="22" y="7"/>
                    <a:pt x="22" y="7"/>
                    <a:pt x="22" y="6"/>
                  </a:cubicBezTo>
                  <a:cubicBezTo>
                    <a:pt x="22" y="4"/>
                    <a:pt x="22" y="2"/>
                    <a:pt x="24" y="0"/>
                  </a:cubicBezTo>
                  <a:cubicBezTo>
                    <a:pt x="25" y="0"/>
                    <a:pt x="25" y="0"/>
                    <a:pt x="25" y="1"/>
                  </a:cubicBezTo>
                  <a:cubicBezTo>
                    <a:pt x="26" y="1"/>
                    <a:pt x="27" y="2"/>
                    <a:pt x="28" y="3"/>
                  </a:cubicBezTo>
                  <a:cubicBezTo>
                    <a:pt x="29" y="3"/>
                    <a:pt x="29" y="4"/>
                    <a:pt x="30" y="4"/>
                  </a:cubicBezTo>
                  <a:cubicBezTo>
                    <a:pt x="30" y="4"/>
                    <a:pt x="30" y="4"/>
                    <a:pt x="30" y="4"/>
                  </a:cubicBezTo>
                  <a:cubicBezTo>
                    <a:pt x="32" y="4"/>
                    <a:pt x="34" y="6"/>
                    <a:pt x="37" y="6"/>
                  </a:cubicBezTo>
                  <a:cubicBezTo>
                    <a:pt x="37" y="5"/>
                    <a:pt x="38" y="6"/>
                    <a:pt x="39" y="6"/>
                  </a:cubicBezTo>
                  <a:cubicBezTo>
                    <a:pt x="40" y="6"/>
                    <a:pt x="40" y="7"/>
                    <a:pt x="40" y="7"/>
                  </a:cubicBezTo>
                  <a:cubicBezTo>
                    <a:pt x="40" y="8"/>
                    <a:pt x="39" y="9"/>
                    <a:pt x="38" y="10"/>
                  </a:cubicBezTo>
                  <a:cubicBezTo>
                    <a:pt x="36" y="11"/>
                    <a:pt x="34" y="11"/>
                    <a:pt x="32" y="11"/>
                  </a:cubicBezTo>
                  <a:cubicBezTo>
                    <a:pt x="32" y="11"/>
                    <a:pt x="31" y="12"/>
                    <a:pt x="30" y="12"/>
                  </a:cubicBezTo>
                  <a:cubicBezTo>
                    <a:pt x="29" y="12"/>
                    <a:pt x="29" y="12"/>
                    <a:pt x="29" y="13"/>
                  </a:cubicBezTo>
                  <a:cubicBezTo>
                    <a:pt x="28" y="15"/>
                    <a:pt x="28" y="18"/>
                    <a:pt x="28" y="20"/>
                  </a:cubicBezTo>
                  <a:cubicBezTo>
                    <a:pt x="28" y="21"/>
                    <a:pt x="29" y="21"/>
                    <a:pt x="30" y="21"/>
                  </a:cubicBezTo>
                  <a:cubicBezTo>
                    <a:pt x="32" y="21"/>
                    <a:pt x="34" y="21"/>
                    <a:pt x="36" y="21"/>
                  </a:cubicBezTo>
                  <a:cubicBezTo>
                    <a:pt x="37" y="20"/>
                    <a:pt x="38" y="20"/>
                    <a:pt x="38" y="20"/>
                  </a:cubicBezTo>
                  <a:cubicBezTo>
                    <a:pt x="40" y="20"/>
                    <a:pt x="40" y="21"/>
                    <a:pt x="39" y="22"/>
                  </a:cubicBezTo>
                  <a:cubicBezTo>
                    <a:pt x="39" y="23"/>
                    <a:pt x="38" y="23"/>
                    <a:pt x="38" y="24"/>
                  </a:cubicBezTo>
                  <a:cubicBezTo>
                    <a:pt x="36" y="25"/>
                    <a:pt x="34" y="26"/>
                    <a:pt x="32" y="27"/>
                  </a:cubicBezTo>
                  <a:cubicBezTo>
                    <a:pt x="31" y="27"/>
                    <a:pt x="30" y="28"/>
                    <a:pt x="30" y="29"/>
                  </a:cubicBezTo>
                  <a:cubicBezTo>
                    <a:pt x="29" y="33"/>
                    <a:pt x="29" y="37"/>
                    <a:pt x="29" y="41"/>
                  </a:cubicBezTo>
                  <a:cubicBezTo>
                    <a:pt x="29" y="41"/>
                    <a:pt x="29" y="42"/>
                    <a:pt x="29" y="42"/>
                  </a:cubicBezTo>
                  <a:cubicBezTo>
                    <a:pt x="30" y="42"/>
                    <a:pt x="30" y="42"/>
                    <a:pt x="30" y="42"/>
                  </a:cubicBezTo>
                  <a:cubicBezTo>
                    <a:pt x="30" y="41"/>
                    <a:pt x="30" y="41"/>
                    <a:pt x="31" y="41"/>
                  </a:cubicBezTo>
                  <a:cubicBezTo>
                    <a:pt x="34" y="38"/>
                    <a:pt x="37" y="35"/>
                    <a:pt x="41" y="33"/>
                  </a:cubicBezTo>
                  <a:cubicBezTo>
                    <a:pt x="42" y="33"/>
                    <a:pt x="42" y="32"/>
                    <a:pt x="43" y="32"/>
                  </a:cubicBezTo>
                  <a:cubicBezTo>
                    <a:pt x="43" y="31"/>
                    <a:pt x="44" y="31"/>
                    <a:pt x="44" y="31"/>
                  </a:cubicBezTo>
                  <a:cubicBezTo>
                    <a:pt x="44" y="30"/>
                    <a:pt x="43" y="30"/>
                    <a:pt x="43" y="30"/>
                  </a:cubicBezTo>
                  <a:cubicBezTo>
                    <a:pt x="43" y="30"/>
                    <a:pt x="42" y="30"/>
                    <a:pt x="42" y="30"/>
                  </a:cubicBezTo>
                  <a:cubicBezTo>
                    <a:pt x="42" y="30"/>
                    <a:pt x="43" y="29"/>
                    <a:pt x="43" y="29"/>
                  </a:cubicBezTo>
                  <a:cubicBezTo>
                    <a:pt x="45" y="29"/>
                    <a:pt x="47" y="28"/>
                    <a:pt x="50" y="28"/>
                  </a:cubicBezTo>
                  <a:cubicBezTo>
                    <a:pt x="51" y="29"/>
                    <a:pt x="51" y="29"/>
                    <a:pt x="51" y="31"/>
                  </a:cubicBezTo>
                  <a:cubicBezTo>
                    <a:pt x="50" y="32"/>
                    <a:pt x="49" y="32"/>
                    <a:pt x="48" y="33"/>
                  </a:cubicBezTo>
                  <a:cubicBezTo>
                    <a:pt x="45" y="35"/>
                    <a:pt x="42" y="36"/>
                    <a:pt x="39" y="38"/>
                  </a:cubicBezTo>
                  <a:cubicBezTo>
                    <a:pt x="37" y="40"/>
                    <a:pt x="34" y="43"/>
                    <a:pt x="32" y="45"/>
                  </a:cubicBezTo>
                  <a:cubicBezTo>
                    <a:pt x="29" y="51"/>
                    <a:pt x="29" y="56"/>
                    <a:pt x="35" y="61"/>
                  </a:cubicBezTo>
                  <a:cubicBezTo>
                    <a:pt x="38" y="62"/>
                    <a:pt x="41" y="64"/>
                    <a:pt x="43" y="65"/>
                  </a:cubicBezTo>
                  <a:cubicBezTo>
                    <a:pt x="46" y="67"/>
                    <a:pt x="49" y="69"/>
                    <a:pt x="52" y="70"/>
                  </a:cubicBezTo>
                  <a:cubicBezTo>
                    <a:pt x="56" y="73"/>
                    <a:pt x="60" y="74"/>
                    <a:pt x="65" y="77"/>
                  </a:cubicBezTo>
                  <a:cubicBezTo>
                    <a:pt x="67" y="78"/>
                    <a:pt x="69" y="78"/>
                    <a:pt x="71" y="78"/>
                  </a:cubicBezTo>
                  <a:cubicBezTo>
                    <a:pt x="72" y="78"/>
                    <a:pt x="72" y="79"/>
                    <a:pt x="73" y="78"/>
                  </a:cubicBezTo>
                  <a:cubicBezTo>
                    <a:pt x="73" y="77"/>
                    <a:pt x="72" y="77"/>
                    <a:pt x="72" y="77"/>
                  </a:cubicBezTo>
                  <a:cubicBezTo>
                    <a:pt x="71" y="76"/>
                    <a:pt x="69" y="75"/>
                    <a:pt x="68" y="73"/>
                  </a:cubicBezTo>
                  <a:cubicBezTo>
                    <a:pt x="68" y="73"/>
                    <a:pt x="68" y="73"/>
                    <a:pt x="68" y="72"/>
                  </a:cubicBezTo>
                  <a:cubicBezTo>
                    <a:pt x="68" y="72"/>
                    <a:pt x="68" y="72"/>
                    <a:pt x="68" y="72"/>
                  </a:cubicBezTo>
                  <a:cubicBezTo>
                    <a:pt x="68" y="71"/>
                    <a:pt x="68" y="71"/>
                    <a:pt x="69" y="72"/>
                  </a:cubicBezTo>
                  <a:cubicBezTo>
                    <a:pt x="71" y="74"/>
                    <a:pt x="74" y="76"/>
                    <a:pt x="76" y="78"/>
                  </a:cubicBezTo>
                  <a:cubicBezTo>
                    <a:pt x="77" y="79"/>
                    <a:pt x="77" y="79"/>
                    <a:pt x="76" y="80"/>
                  </a:cubicBezTo>
                  <a:cubicBezTo>
                    <a:pt x="76" y="81"/>
                    <a:pt x="75" y="82"/>
                    <a:pt x="74" y="82"/>
                  </a:cubicBezTo>
                  <a:cubicBezTo>
                    <a:pt x="71" y="82"/>
                    <a:pt x="69" y="80"/>
                    <a:pt x="66" y="79"/>
                  </a:cubicBezTo>
                  <a:cubicBezTo>
                    <a:pt x="58" y="77"/>
                    <a:pt x="51" y="72"/>
                    <a:pt x="44" y="69"/>
                  </a:cubicBezTo>
                  <a:cubicBezTo>
                    <a:pt x="41" y="68"/>
                    <a:pt x="39" y="66"/>
                    <a:pt x="36" y="65"/>
                  </a:cubicBezTo>
                  <a:cubicBezTo>
                    <a:pt x="34" y="63"/>
                    <a:pt x="31" y="61"/>
                    <a:pt x="28" y="60"/>
                  </a:cubicBezTo>
                  <a:cubicBezTo>
                    <a:pt x="27" y="60"/>
                    <a:pt x="27" y="59"/>
                    <a:pt x="26" y="59"/>
                  </a:cubicBezTo>
                  <a:cubicBezTo>
                    <a:pt x="25" y="56"/>
                    <a:pt x="23" y="55"/>
                    <a:pt x="21" y="53"/>
                  </a:cubicBezTo>
                  <a:cubicBezTo>
                    <a:pt x="20" y="52"/>
                    <a:pt x="18" y="51"/>
                    <a:pt x="16" y="49"/>
                  </a:cubicBezTo>
                  <a:cubicBezTo>
                    <a:pt x="15" y="49"/>
                    <a:pt x="15" y="49"/>
                    <a:pt x="14" y="50"/>
                  </a:cubicBezTo>
                  <a:cubicBezTo>
                    <a:pt x="10" y="56"/>
                    <a:pt x="6" y="62"/>
                    <a:pt x="3" y="68"/>
                  </a:cubicBezTo>
                  <a:cubicBezTo>
                    <a:pt x="3" y="69"/>
                    <a:pt x="2" y="69"/>
                    <a:pt x="1" y="69"/>
                  </a:cubicBezTo>
                  <a:cubicBezTo>
                    <a:pt x="0" y="69"/>
                    <a:pt x="0" y="68"/>
                    <a:pt x="0" y="67"/>
                  </a:cubicBezTo>
                  <a:cubicBezTo>
                    <a:pt x="0" y="67"/>
                    <a:pt x="0" y="66"/>
                    <a:pt x="0" y="66"/>
                  </a:cubicBezTo>
                  <a:cubicBezTo>
                    <a:pt x="0" y="65"/>
                    <a:pt x="1" y="64"/>
                    <a:pt x="1" y="64"/>
                  </a:cubicBezTo>
                  <a:cubicBezTo>
                    <a:pt x="3" y="62"/>
                    <a:pt x="4" y="60"/>
                    <a:pt x="6" y="57"/>
                  </a:cubicBezTo>
                  <a:cubicBezTo>
                    <a:pt x="7" y="55"/>
                    <a:pt x="9" y="52"/>
                    <a:pt x="11" y="49"/>
                  </a:cubicBezTo>
                  <a:cubicBezTo>
                    <a:pt x="11" y="48"/>
                    <a:pt x="11" y="48"/>
                    <a:pt x="11" y="47"/>
                  </a:cubicBezTo>
                  <a:cubicBezTo>
                    <a:pt x="12" y="46"/>
                    <a:pt x="11" y="46"/>
                    <a:pt x="11" y="46"/>
                  </a:cubicBezTo>
                  <a:cubicBezTo>
                    <a:pt x="10" y="46"/>
                    <a:pt x="9" y="45"/>
                    <a:pt x="9" y="44"/>
                  </a:cubicBezTo>
                  <a:cubicBezTo>
                    <a:pt x="9" y="43"/>
                    <a:pt x="10" y="42"/>
                    <a:pt x="11" y="42"/>
                  </a:cubicBezTo>
                  <a:cubicBezTo>
                    <a:pt x="11" y="42"/>
                    <a:pt x="12" y="42"/>
                    <a:pt x="12" y="42"/>
                  </a:cubicBezTo>
                  <a:cubicBezTo>
                    <a:pt x="14" y="43"/>
                    <a:pt x="14" y="42"/>
                    <a:pt x="15" y="41"/>
                  </a:cubicBezTo>
                  <a:cubicBezTo>
                    <a:pt x="15" y="41"/>
                    <a:pt x="15" y="40"/>
                    <a:pt x="16" y="39"/>
                  </a:cubicBezTo>
                  <a:cubicBezTo>
                    <a:pt x="17" y="38"/>
                    <a:pt x="18" y="36"/>
                    <a:pt x="19" y="34"/>
                  </a:cubicBezTo>
                  <a:cubicBezTo>
                    <a:pt x="19" y="33"/>
                    <a:pt x="19" y="33"/>
                    <a:pt x="19" y="32"/>
                  </a:cubicBezTo>
                  <a:cubicBezTo>
                    <a:pt x="19" y="32"/>
                    <a:pt x="18" y="32"/>
                    <a:pt x="17" y="32"/>
                  </a:cubicBezTo>
                  <a:cubicBezTo>
                    <a:pt x="15" y="33"/>
                    <a:pt x="14" y="34"/>
                    <a:pt x="12" y="34"/>
                  </a:cubicBezTo>
                  <a:cubicBezTo>
                    <a:pt x="11" y="35"/>
                    <a:pt x="10" y="34"/>
                    <a:pt x="10" y="34"/>
                  </a:cubicBezTo>
                  <a:cubicBezTo>
                    <a:pt x="9" y="33"/>
                    <a:pt x="9" y="32"/>
                    <a:pt x="10" y="31"/>
                  </a:cubicBezTo>
                  <a:cubicBezTo>
                    <a:pt x="10" y="30"/>
                    <a:pt x="11" y="30"/>
                    <a:pt x="13" y="30"/>
                  </a:cubicBezTo>
                  <a:cubicBezTo>
                    <a:pt x="15" y="29"/>
                    <a:pt x="17" y="28"/>
                    <a:pt x="20" y="28"/>
                  </a:cubicBezTo>
                  <a:cubicBezTo>
                    <a:pt x="20" y="28"/>
                    <a:pt x="20" y="28"/>
                    <a:pt x="20" y="28"/>
                  </a:cubicBezTo>
                  <a:cubicBezTo>
                    <a:pt x="23" y="27"/>
                    <a:pt x="24" y="25"/>
                    <a:pt x="25" y="22"/>
                  </a:cubicBezTo>
                  <a:cubicBezTo>
                    <a:pt x="25" y="19"/>
                    <a:pt x="25" y="17"/>
                    <a:pt x="25" y="14"/>
                  </a:cubicBezTo>
                  <a:cubicBezTo>
                    <a:pt x="25" y="12"/>
                    <a:pt x="24" y="11"/>
                    <a:pt x="22" y="11"/>
                  </a:cubicBezTo>
                  <a:cubicBezTo>
                    <a:pt x="19" y="11"/>
                    <a:pt x="16" y="11"/>
                    <a:pt x="13" y="11"/>
                  </a:cubicBezTo>
                  <a:cubicBezTo>
                    <a:pt x="13" y="11"/>
                    <a:pt x="12" y="11"/>
                    <a:pt x="12" y="10"/>
                  </a:cubicBezTo>
                  <a:cubicBezTo>
                    <a:pt x="12" y="9"/>
                    <a:pt x="12" y="8"/>
                    <a:pt x="13" y="8"/>
                  </a:cubicBezTo>
                  <a:cubicBezTo>
                    <a:pt x="14" y="7"/>
                    <a:pt x="15" y="7"/>
                    <a:pt x="16" y="7"/>
                  </a:cubicBezTo>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46" name="Freeform 225"/>
            <p:cNvSpPr/>
            <p:nvPr/>
          </p:nvSpPr>
          <p:spPr bwMode="auto">
            <a:xfrm>
              <a:off x="1035" y="837"/>
              <a:ext cx="145" cy="180"/>
            </a:xfrm>
            <a:custGeom>
              <a:avLst/>
              <a:gdLst>
                <a:gd name="T0" fmla="*/ 59 w 61"/>
                <a:gd name="T1" fmla="*/ 54 h 76"/>
                <a:gd name="T2" fmla="*/ 59 w 61"/>
                <a:gd name="T3" fmla="*/ 69 h 76"/>
                <a:gd name="T4" fmla="*/ 45 w 61"/>
                <a:gd name="T5" fmla="*/ 73 h 76"/>
                <a:gd name="T6" fmla="*/ 24 w 61"/>
                <a:gd name="T7" fmla="*/ 62 h 76"/>
                <a:gd name="T8" fmla="*/ 22 w 61"/>
                <a:gd name="T9" fmla="*/ 57 h 76"/>
                <a:gd name="T10" fmla="*/ 16 w 61"/>
                <a:gd name="T11" fmla="*/ 65 h 76"/>
                <a:gd name="T12" fmla="*/ 3 w 61"/>
                <a:gd name="T13" fmla="*/ 76 h 76"/>
                <a:gd name="T14" fmla="*/ 0 w 61"/>
                <a:gd name="T15" fmla="*/ 71 h 76"/>
                <a:gd name="T16" fmla="*/ 2 w 61"/>
                <a:gd name="T17" fmla="*/ 71 h 76"/>
                <a:gd name="T18" fmla="*/ 17 w 61"/>
                <a:gd name="T19" fmla="*/ 58 h 76"/>
                <a:gd name="T20" fmla="*/ 19 w 61"/>
                <a:gd name="T21" fmla="*/ 52 h 76"/>
                <a:gd name="T22" fmla="*/ 24 w 61"/>
                <a:gd name="T23" fmla="*/ 48 h 76"/>
                <a:gd name="T24" fmla="*/ 27 w 61"/>
                <a:gd name="T25" fmla="*/ 29 h 76"/>
                <a:gd name="T26" fmla="*/ 28 w 61"/>
                <a:gd name="T27" fmla="*/ 24 h 76"/>
                <a:gd name="T28" fmla="*/ 32 w 61"/>
                <a:gd name="T29" fmla="*/ 29 h 76"/>
                <a:gd name="T30" fmla="*/ 31 w 61"/>
                <a:gd name="T31" fmla="*/ 41 h 76"/>
                <a:gd name="T32" fmla="*/ 34 w 61"/>
                <a:gd name="T33" fmla="*/ 42 h 76"/>
                <a:gd name="T34" fmla="*/ 39 w 61"/>
                <a:gd name="T35" fmla="*/ 25 h 76"/>
                <a:gd name="T36" fmla="*/ 40 w 61"/>
                <a:gd name="T37" fmla="*/ 16 h 76"/>
                <a:gd name="T38" fmla="*/ 27 w 61"/>
                <a:gd name="T39" fmla="*/ 16 h 76"/>
                <a:gd name="T40" fmla="*/ 25 w 61"/>
                <a:gd name="T41" fmla="*/ 33 h 76"/>
                <a:gd name="T42" fmla="*/ 26 w 61"/>
                <a:gd name="T43" fmla="*/ 40 h 76"/>
                <a:gd name="T44" fmla="*/ 23 w 61"/>
                <a:gd name="T45" fmla="*/ 41 h 76"/>
                <a:gd name="T46" fmla="*/ 20 w 61"/>
                <a:gd name="T47" fmla="*/ 24 h 76"/>
                <a:gd name="T48" fmla="*/ 18 w 61"/>
                <a:gd name="T49" fmla="*/ 6 h 76"/>
                <a:gd name="T50" fmla="*/ 17 w 61"/>
                <a:gd name="T51" fmla="*/ 0 h 76"/>
                <a:gd name="T52" fmla="*/ 20 w 61"/>
                <a:gd name="T53" fmla="*/ 1 h 76"/>
                <a:gd name="T54" fmla="*/ 24 w 61"/>
                <a:gd name="T55" fmla="*/ 13 h 76"/>
                <a:gd name="T56" fmla="*/ 31 w 61"/>
                <a:gd name="T57" fmla="*/ 10 h 76"/>
                <a:gd name="T58" fmla="*/ 43 w 61"/>
                <a:gd name="T59" fmla="*/ 15 h 76"/>
                <a:gd name="T60" fmla="*/ 38 w 61"/>
                <a:gd name="T61" fmla="*/ 41 h 76"/>
                <a:gd name="T62" fmla="*/ 32 w 61"/>
                <a:gd name="T63" fmla="*/ 44 h 76"/>
                <a:gd name="T64" fmla="*/ 29 w 61"/>
                <a:gd name="T65" fmla="*/ 45 h 76"/>
                <a:gd name="T66" fmla="*/ 26 w 61"/>
                <a:gd name="T67" fmla="*/ 56 h 76"/>
                <a:gd name="T68" fmla="*/ 30 w 61"/>
                <a:gd name="T69" fmla="*/ 67 h 76"/>
                <a:gd name="T70" fmla="*/ 45 w 61"/>
                <a:gd name="T71" fmla="*/ 70 h 76"/>
                <a:gd name="T72" fmla="*/ 57 w 61"/>
                <a:gd name="T73" fmla="*/ 64 h 76"/>
                <a:gd name="T74" fmla="*/ 56 w 61"/>
                <a:gd name="T75" fmla="*/ 4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 h="76">
                  <a:moveTo>
                    <a:pt x="56" y="46"/>
                  </a:moveTo>
                  <a:cubicBezTo>
                    <a:pt x="57" y="49"/>
                    <a:pt x="58" y="51"/>
                    <a:pt x="59" y="54"/>
                  </a:cubicBezTo>
                  <a:cubicBezTo>
                    <a:pt x="59" y="57"/>
                    <a:pt x="60" y="60"/>
                    <a:pt x="61" y="63"/>
                  </a:cubicBezTo>
                  <a:cubicBezTo>
                    <a:pt x="61" y="65"/>
                    <a:pt x="60" y="67"/>
                    <a:pt x="59" y="69"/>
                  </a:cubicBezTo>
                  <a:cubicBezTo>
                    <a:pt x="59" y="69"/>
                    <a:pt x="59" y="69"/>
                    <a:pt x="59" y="69"/>
                  </a:cubicBezTo>
                  <a:cubicBezTo>
                    <a:pt x="54" y="71"/>
                    <a:pt x="49" y="72"/>
                    <a:pt x="45" y="73"/>
                  </a:cubicBezTo>
                  <a:cubicBezTo>
                    <a:pt x="41" y="74"/>
                    <a:pt x="37" y="74"/>
                    <a:pt x="33" y="73"/>
                  </a:cubicBezTo>
                  <a:cubicBezTo>
                    <a:pt x="28" y="72"/>
                    <a:pt x="24" y="67"/>
                    <a:pt x="24" y="62"/>
                  </a:cubicBezTo>
                  <a:cubicBezTo>
                    <a:pt x="24" y="60"/>
                    <a:pt x="23" y="59"/>
                    <a:pt x="23" y="58"/>
                  </a:cubicBezTo>
                  <a:cubicBezTo>
                    <a:pt x="23" y="57"/>
                    <a:pt x="23" y="57"/>
                    <a:pt x="22" y="57"/>
                  </a:cubicBezTo>
                  <a:cubicBezTo>
                    <a:pt x="22" y="57"/>
                    <a:pt x="22" y="57"/>
                    <a:pt x="21" y="57"/>
                  </a:cubicBezTo>
                  <a:cubicBezTo>
                    <a:pt x="20" y="60"/>
                    <a:pt x="18" y="63"/>
                    <a:pt x="16" y="65"/>
                  </a:cubicBezTo>
                  <a:cubicBezTo>
                    <a:pt x="13" y="68"/>
                    <a:pt x="11" y="71"/>
                    <a:pt x="8" y="74"/>
                  </a:cubicBezTo>
                  <a:cubicBezTo>
                    <a:pt x="6" y="75"/>
                    <a:pt x="5" y="76"/>
                    <a:pt x="3" y="76"/>
                  </a:cubicBezTo>
                  <a:cubicBezTo>
                    <a:pt x="2" y="76"/>
                    <a:pt x="1" y="76"/>
                    <a:pt x="1" y="75"/>
                  </a:cubicBezTo>
                  <a:cubicBezTo>
                    <a:pt x="0" y="74"/>
                    <a:pt x="0" y="73"/>
                    <a:pt x="0" y="71"/>
                  </a:cubicBezTo>
                  <a:cubicBezTo>
                    <a:pt x="0" y="71"/>
                    <a:pt x="0" y="70"/>
                    <a:pt x="1" y="70"/>
                  </a:cubicBezTo>
                  <a:cubicBezTo>
                    <a:pt x="2" y="70"/>
                    <a:pt x="2" y="71"/>
                    <a:pt x="2" y="71"/>
                  </a:cubicBezTo>
                  <a:cubicBezTo>
                    <a:pt x="2" y="72"/>
                    <a:pt x="2" y="72"/>
                    <a:pt x="3" y="72"/>
                  </a:cubicBezTo>
                  <a:cubicBezTo>
                    <a:pt x="9" y="68"/>
                    <a:pt x="13" y="64"/>
                    <a:pt x="17" y="58"/>
                  </a:cubicBezTo>
                  <a:cubicBezTo>
                    <a:pt x="18" y="57"/>
                    <a:pt x="19" y="55"/>
                    <a:pt x="20" y="54"/>
                  </a:cubicBezTo>
                  <a:cubicBezTo>
                    <a:pt x="20" y="53"/>
                    <a:pt x="20" y="53"/>
                    <a:pt x="19" y="52"/>
                  </a:cubicBezTo>
                  <a:cubicBezTo>
                    <a:pt x="19" y="52"/>
                    <a:pt x="19" y="51"/>
                    <a:pt x="20" y="51"/>
                  </a:cubicBezTo>
                  <a:cubicBezTo>
                    <a:pt x="22" y="50"/>
                    <a:pt x="23" y="49"/>
                    <a:pt x="24" y="48"/>
                  </a:cubicBezTo>
                  <a:cubicBezTo>
                    <a:pt x="25" y="46"/>
                    <a:pt x="26" y="43"/>
                    <a:pt x="27" y="41"/>
                  </a:cubicBezTo>
                  <a:cubicBezTo>
                    <a:pt x="28" y="37"/>
                    <a:pt x="29" y="33"/>
                    <a:pt x="27" y="29"/>
                  </a:cubicBezTo>
                  <a:cubicBezTo>
                    <a:pt x="27" y="28"/>
                    <a:pt x="27" y="27"/>
                    <a:pt x="27" y="25"/>
                  </a:cubicBezTo>
                  <a:cubicBezTo>
                    <a:pt x="27" y="25"/>
                    <a:pt x="27" y="24"/>
                    <a:pt x="28" y="24"/>
                  </a:cubicBezTo>
                  <a:cubicBezTo>
                    <a:pt x="29" y="24"/>
                    <a:pt x="30" y="25"/>
                    <a:pt x="31" y="26"/>
                  </a:cubicBezTo>
                  <a:cubicBezTo>
                    <a:pt x="31" y="27"/>
                    <a:pt x="32" y="28"/>
                    <a:pt x="32" y="29"/>
                  </a:cubicBezTo>
                  <a:cubicBezTo>
                    <a:pt x="32" y="33"/>
                    <a:pt x="32" y="36"/>
                    <a:pt x="31" y="40"/>
                  </a:cubicBezTo>
                  <a:cubicBezTo>
                    <a:pt x="30" y="41"/>
                    <a:pt x="31" y="41"/>
                    <a:pt x="31" y="41"/>
                  </a:cubicBezTo>
                  <a:cubicBezTo>
                    <a:pt x="32" y="41"/>
                    <a:pt x="32" y="41"/>
                    <a:pt x="32" y="42"/>
                  </a:cubicBezTo>
                  <a:cubicBezTo>
                    <a:pt x="33" y="43"/>
                    <a:pt x="33" y="43"/>
                    <a:pt x="34" y="42"/>
                  </a:cubicBezTo>
                  <a:cubicBezTo>
                    <a:pt x="35" y="40"/>
                    <a:pt x="35" y="39"/>
                    <a:pt x="36" y="37"/>
                  </a:cubicBezTo>
                  <a:cubicBezTo>
                    <a:pt x="37" y="33"/>
                    <a:pt x="38" y="29"/>
                    <a:pt x="39" y="25"/>
                  </a:cubicBezTo>
                  <a:cubicBezTo>
                    <a:pt x="39" y="24"/>
                    <a:pt x="39" y="22"/>
                    <a:pt x="39" y="20"/>
                  </a:cubicBezTo>
                  <a:cubicBezTo>
                    <a:pt x="40" y="19"/>
                    <a:pt x="40" y="18"/>
                    <a:pt x="40" y="16"/>
                  </a:cubicBezTo>
                  <a:cubicBezTo>
                    <a:pt x="40" y="15"/>
                    <a:pt x="40" y="14"/>
                    <a:pt x="39" y="14"/>
                  </a:cubicBezTo>
                  <a:cubicBezTo>
                    <a:pt x="34" y="13"/>
                    <a:pt x="31" y="14"/>
                    <a:pt x="27" y="16"/>
                  </a:cubicBezTo>
                  <a:cubicBezTo>
                    <a:pt x="25" y="17"/>
                    <a:pt x="25" y="19"/>
                    <a:pt x="25" y="22"/>
                  </a:cubicBezTo>
                  <a:cubicBezTo>
                    <a:pt x="24" y="25"/>
                    <a:pt x="25" y="29"/>
                    <a:pt x="25" y="33"/>
                  </a:cubicBezTo>
                  <a:cubicBezTo>
                    <a:pt x="25" y="34"/>
                    <a:pt x="25" y="35"/>
                    <a:pt x="25" y="36"/>
                  </a:cubicBezTo>
                  <a:cubicBezTo>
                    <a:pt x="26" y="37"/>
                    <a:pt x="26" y="38"/>
                    <a:pt x="26" y="40"/>
                  </a:cubicBezTo>
                  <a:cubicBezTo>
                    <a:pt x="25" y="40"/>
                    <a:pt x="25" y="41"/>
                    <a:pt x="24" y="42"/>
                  </a:cubicBezTo>
                  <a:cubicBezTo>
                    <a:pt x="24" y="42"/>
                    <a:pt x="23" y="42"/>
                    <a:pt x="23" y="41"/>
                  </a:cubicBezTo>
                  <a:cubicBezTo>
                    <a:pt x="21" y="40"/>
                    <a:pt x="22" y="38"/>
                    <a:pt x="21" y="36"/>
                  </a:cubicBezTo>
                  <a:cubicBezTo>
                    <a:pt x="21" y="32"/>
                    <a:pt x="20" y="28"/>
                    <a:pt x="20" y="24"/>
                  </a:cubicBezTo>
                  <a:cubicBezTo>
                    <a:pt x="20" y="23"/>
                    <a:pt x="20" y="22"/>
                    <a:pt x="20" y="22"/>
                  </a:cubicBezTo>
                  <a:cubicBezTo>
                    <a:pt x="21" y="16"/>
                    <a:pt x="19" y="11"/>
                    <a:pt x="18" y="6"/>
                  </a:cubicBezTo>
                  <a:cubicBezTo>
                    <a:pt x="18" y="5"/>
                    <a:pt x="17" y="4"/>
                    <a:pt x="17" y="3"/>
                  </a:cubicBezTo>
                  <a:cubicBezTo>
                    <a:pt x="17" y="2"/>
                    <a:pt x="17" y="1"/>
                    <a:pt x="17" y="0"/>
                  </a:cubicBezTo>
                  <a:cubicBezTo>
                    <a:pt x="17" y="0"/>
                    <a:pt x="17" y="0"/>
                    <a:pt x="18" y="0"/>
                  </a:cubicBezTo>
                  <a:cubicBezTo>
                    <a:pt x="18" y="0"/>
                    <a:pt x="20" y="1"/>
                    <a:pt x="20" y="1"/>
                  </a:cubicBezTo>
                  <a:cubicBezTo>
                    <a:pt x="21" y="4"/>
                    <a:pt x="22" y="7"/>
                    <a:pt x="23" y="10"/>
                  </a:cubicBezTo>
                  <a:cubicBezTo>
                    <a:pt x="23" y="11"/>
                    <a:pt x="23" y="12"/>
                    <a:pt x="24" y="13"/>
                  </a:cubicBezTo>
                  <a:cubicBezTo>
                    <a:pt x="24" y="14"/>
                    <a:pt x="24" y="14"/>
                    <a:pt x="25" y="14"/>
                  </a:cubicBezTo>
                  <a:cubicBezTo>
                    <a:pt x="27" y="12"/>
                    <a:pt x="29" y="11"/>
                    <a:pt x="31" y="10"/>
                  </a:cubicBezTo>
                  <a:cubicBezTo>
                    <a:pt x="34" y="10"/>
                    <a:pt x="37" y="9"/>
                    <a:pt x="39" y="10"/>
                  </a:cubicBezTo>
                  <a:cubicBezTo>
                    <a:pt x="42" y="10"/>
                    <a:pt x="43" y="12"/>
                    <a:pt x="43" y="15"/>
                  </a:cubicBezTo>
                  <a:cubicBezTo>
                    <a:pt x="43" y="19"/>
                    <a:pt x="42" y="23"/>
                    <a:pt x="42" y="27"/>
                  </a:cubicBezTo>
                  <a:cubicBezTo>
                    <a:pt x="41" y="32"/>
                    <a:pt x="39" y="36"/>
                    <a:pt x="38" y="41"/>
                  </a:cubicBezTo>
                  <a:cubicBezTo>
                    <a:pt x="38" y="42"/>
                    <a:pt x="37" y="43"/>
                    <a:pt x="36" y="44"/>
                  </a:cubicBezTo>
                  <a:cubicBezTo>
                    <a:pt x="35" y="45"/>
                    <a:pt x="33" y="45"/>
                    <a:pt x="32" y="44"/>
                  </a:cubicBezTo>
                  <a:cubicBezTo>
                    <a:pt x="31" y="44"/>
                    <a:pt x="31" y="43"/>
                    <a:pt x="30" y="43"/>
                  </a:cubicBezTo>
                  <a:cubicBezTo>
                    <a:pt x="29" y="43"/>
                    <a:pt x="29" y="44"/>
                    <a:pt x="29" y="45"/>
                  </a:cubicBezTo>
                  <a:cubicBezTo>
                    <a:pt x="28" y="46"/>
                    <a:pt x="28" y="47"/>
                    <a:pt x="27" y="49"/>
                  </a:cubicBezTo>
                  <a:cubicBezTo>
                    <a:pt x="25" y="51"/>
                    <a:pt x="25" y="53"/>
                    <a:pt x="26" y="56"/>
                  </a:cubicBezTo>
                  <a:cubicBezTo>
                    <a:pt x="27" y="57"/>
                    <a:pt x="26" y="58"/>
                    <a:pt x="27" y="60"/>
                  </a:cubicBezTo>
                  <a:cubicBezTo>
                    <a:pt x="27" y="62"/>
                    <a:pt x="28" y="65"/>
                    <a:pt x="30" y="67"/>
                  </a:cubicBezTo>
                  <a:cubicBezTo>
                    <a:pt x="32" y="70"/>
                    <a:pt x="35" y="71"/>
                    <a:pt x="38" y="71"/>
                  </a:cubicBezTo>
                  <a:cubicBezTo>
                    <a:pt x="41" y="71"/>
                    <a:pt x="43" y="70"/>
                    <a:pt x="45" y="70"/>
                  </a:cubicBezTo>
                  <a:cubicBezTo>
                    <a:pt x="49" y="69"/>
                    <a:pt x="53" y="68"/>
                    <a:pt x="56" y="66"/>
                  </a:cubicBezTo>
                  <a:cubicBezTo>
                    <a:pt x="57" y="66"/>
                    <a:pt x="57" y="65"/>
                    <a:pt x="57" y="64"/>
                  </a:cubicBezTo>
                  <a:cubicBezTo>
                    <a:pt x="56" y="61"/>
                    <a:pt x="56" y="58"/>
                    <a:pt x="55" y="55"/>
                  </a:cubicBezTo>
                  <a:cubicBezTo>
                    <a:pt x="55" y="52"/>
                    <a:pt x="55" y="50"/>
                    <a:pt x="56" y="48"/>
                  </a:cubicBezTo>
                  <a:cubicBezTo>
                    <a:pt x="56" y="47"/>
                    <a:pt x="56" y="46"/>
                    <a:pt x="56" y="46"/>
                  </a:cubicBezTo>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47" name="Freeform 226"/>
            <p:cNvSpPr/>
            <p:nvPr/>
          </p:nvSpPr>
          <p:spPr bwMode="auto">
            <a:xfrm>
              <a:off x="1335" y="854"/>
              <a:ext cx="90" cy="78"/>
            </a:xfrm>
            <a:custGeom>
              <a:avLst/>
              <a:gdLst>
                <a:gd name="T0" fmla="*/ 37 w 38"/>
                <a:gd name="T1" fmla="*/ 4 h 33"/>
                <a:gd name="T2" fmla="*/ 34 w 38"/>
                <a:gd name="T3" fmla="*/ 14 h 33"/>
                <a:gd name="T4" fmla="*/ 22 w 38"/>
                <a:gd name="T5" fmla="*/ 27 h 33"/>
                <a:gd name="T6" fmla="*/ 17 w 38"/>
                <a:gd name="T7" fmla="*/ 26 h 33"/>
                <a:gd name="T8" fmla="*/ 17 w 38"/>
                <a:gd name="T9" fmla="*/ 25 h 33"/>
                <a:gd name="T10" fmla="*/ 18 w 38"/>
                <a:gd name="T11" fmla="*/ 25 h 33"/>
                <a:gd name="T12" fmla="*/ 21 w 38"/>
                <a:gd name="T13" fmla="*/ 23 h 33"/>
                <a:gd name="T14" fmla="*/ 31 w 38"/>
                <a:gd name="T15" fmla="*/ 11 h 33"/>
                <a:gd name="T16" fmla="*/ 34 w 38"/>
                <a:gd name="T17" fmla="*/ 6 h 33"/>
                <a:gd name="T18" fmla="*/ 33 w 38"/>
                <a:gd name="T19" fmla="*/ 4 h 33"/>
                <a:gd name="T20" fmla="*/ 27 w 38"/>
                <a:gd name="T21" fmla="*/ 3 h 33"/>
                <a:gd name="T22" fmla="*/ 23 w 38"/>
                <a:gd name="T23" fmla="*/ 4 h 33"/>
                <a:gd name="T24" fmla="*/ 22 w 38"/>
                <a:gd name="T25" fmla="*/ 4 h 33"/>
                <a:gd name="T26" fmla="*/ 21 w 38"/>
                <a:gd name="T27" fmla="*/ 6 h 33"/>
                <a:gd name="T28" fmla="*/ 20 w 38"/>
                <a:gd name="T29" fmla="*/ 15 h 33"/>
                <a:gd name="T30" fmla="*/ 15 w 38"/>
                <a:gd name="T31" fmla="*/ 27 h 33"/>
                <a:gd name="T32" fmla="*/ 11 w 38"/>
                <a:gd name="T33" fmla="*/ 32 h 33"/>
                <a:gd name="T34" fmla="*/ 9 w 38"/>
                <a:gd name="T35" fmla="*/ 33 h 33"/>
                <a:gd name="T36" fmla="*/ 9 w 38"/>
                <a:gd name="T37" fmla="*/ 31 h 33"/>
                <a:gd name="T38" fmla="*/ 10 w 38"/>
                <a:gd name="T39" fmla="*/ 30 h 33"/>
                <a:gd name="T40" fmla="*/ 17 w 38"/>
                <a:gd name="T41" fmla="*/ 9 h 33"/>
                <a:gd name="T42" fmla="*/ 16 w 38"/>
                <a:gd name="T43" fmla="*/ 6 h 33"/>
                <a:gd name="T44" fmla="*/ 15 w 38"/>
                <a:gd name="T45" fmla="*/ 6 h 33"/>
                <a:gd name="T46" fmla="*/ 7 w 38"/>
                <a:gd name="T47" fmla="*/ 8 h 33"/>
                <a:gd name="T48" fmla="*/ 2 w 38"/>
                <a:gd name="T49" fmla="*/ 10 h 33"/>
                <a:gd name="T50" fmla="*/ 0 w 38"/>
                <a:gd name="T51" fmla="*/ 9 h 33"/>
                <a:gd name="T52" fmla="*/ 1 w 38"/>
                <a:gd name="T53" fmla="*/ 7 h 33"/>
                <a:gd name="T54" fmla="*/ 4 w 38"/>
                <a:gd name="T55" fmla="*/ 5 h 33"/>
                <a:gd name="T56" fmla="*/ 13 w 38"/>
                <a:gd name="T57" fmla="*/ 2 h 33"/>
                <a:gd name="T58" fmla="*/ 24 w 38"/>
                <a:gd name="T59" fmla="*/ 0 h 33"/>
                <a:gd name="T60" fmla="*/ 33 w 38"/>
                <a:gd name="T61" fmla="*/ 1 h 33"/>
                <a:gd name="T62" fmla="*/ 36 w 38"/>
                <a:gd name="T63" fmla="*/ 2 h 33"/>
                <a:gd name="T64" fmla="*/ 37 w 38"/>
                <a:gd name="T65"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3">
                  <a:moveTo>
                    <a:pt x="37" y="4"/>
                  </a:moveTo>
                  <a:cubicBezTo>
                    <a:pt x="37" y="8"/>
                    <a:pt x="36" y="11"/>
                    <a:pt x="34" y="14"/>
                  </a:cubicBezTo>
                  <a:cubicBezTo>
                    <a:pt x="31" y="19"/>
                    <a:pt x="27" y="23"/>
                    <a:pt x="22" y="27"/>
                  </a:cubicBezTo>
                  <a:cubicBezTo>
                    <a:pt x="21" y="28"/>
                    <a:pt x="18" y="27"/>
                    <a:pt x="17" y="26"/>
                  </a:cubicBezTo>
                  <a:cubicBezTo>
                    <a:pt x="17" y="26"/>
                    <a:pt x="17" y="25"/>
                    <a:pt x="17" y="25"/>
                  </a:cubicBezTo>
                  <a:cubicBezTo>
                    <a:pt x="18" y="24"/>
                    <a:pt x="18" y="24"/>
                    <a:pt x="18" y="25"/>
                  </a:cubicBezTo>
                  <a:cubicBezTo>
                    <a:pt x="19" y="25"/>
                    <a:pt x="20" y="24"/>
                    <a:pt x="21" y="23"/>
                  </a:cubicBezTo>
                  <a:cubicBezTo>
                    <a:pt x="25" y="20"/>
                    <a:pt x="29" y="16"/>
                    <a:pt x="31" y="11"/>
                  </a:cubicBezTo>
                  <a:cubicBezTo>
                    <a:pt x="32" y="10"/>
                    <a:pt x="33" y="8"/>
                    <a:pt x="34" y="6"/>
                  </a:cubicBezTo>
                  <a:cubicBezTo>
                    <a:pt x="34" y="5"/>
                    <a:pt x="33" y="5"/>
                    <a:pt x="33" y="4"/>
                  </a:cubicBezTo>
                  <a:cubicBezTo>
                    <a:pt x="31" y="4"/>
                    <a:pt x="29" y="3"/>
                    <a:pt x="27" y="3"/>
                  </a:cubicBezTo>
                  <a:cubicBezTo>
                    <a:pt x="25" y="3"/>
                    <a:pt x="24" y="4"/>
                    <a:pt x="23" y="4"/>
                  </a:cubicBezTo>
                  <a:cubicBezTo>
                    <a:pt x="23" y="4"/>
                    <a:pt x="23" y="4"/>
                    <a:pt x="22" y="4"/>
                  </a:cubicBezTo>
                  <a:cubicBezTo>
                    <a:pt x="21" y="4"/>
                    <a:pt x="20" y="5"/>
                    <a:pt x="21" y="6"/>
                  </a:cubicBezTo>
                  <a:cubicBezTo>
                    <a:pt x="21" y="9"/>
                    <a:pt x="20" y="12"/>
                    <a:pt x="20" y="15"/>
                  </a:cubicBezTo>
                  <a:cubicBezTo>
                    <a:pt x="19" y="19"/>
                    <a:pt x="16" y="23"/>
                    <a:pt x="15" y="27"/>
                  </a:cubicBezTo>
                  <a:cubicBezTo>
                    <a:pt x="14" y="29"/>
                    <a:pt x="13" y="31"/>
                    <a:pt x="11" y="32"/>
                  </a:cubicBezTo>
                  <a:cubicBezTo>
                    <a:pt x="11" y="33"/>
                    <a:pt x="10" y="33"/>
                    <a:pt x="9" y="33"/>
                  </a:cubicBezTo>
                  <a:cubicBezTo>
                    <a:pt x="9" y="32"/>
                    <a:pt x="9" y="32"/>
                    <a:pt x="9" y="31"/>
                  </a:cubicBezTo>
                  <a:cubicBezTo>
                    <a:pt x="9" y="31"/>
                    <a:pt x="10" y="30"/>
                    <a:pt x="10" y="30"/>
                  </a:cubicBezTo>
                  <a:cubicBezTo>
                    <a:pt x="14" y="23"/>
                    <a:pt x="16" y="17"/>
                    <a:pt x="17" y="9"/>
                  </a:cubicBezTo>
                  <a:cubicBezTo>
                    <a:pt x="17" y="8"/>
                    <a:pt x="16" y="7"/>
                    <a:pt x="16" y="6"/>
                  </a:cubicBezTo>
                  <a:cubicBezTo>
                    <a:pt x="16" y="5"/>
                    <a:pt x="15" y="6"/>
                    <a:pt x="15" y="6"/>
                  </a:cubicBezTo>
                  <a:cubicBezTo>
                    <a:pt x="12" y="6"/>
                    <a:pt x="9" y="7"/>
                    <a:pt x="7" y="8"/>
                  </a:cubicBezTo>
                  <a:cubicBezTo>
                    <a:pt x="5" y="8"/>
                    <a:pt x="3" y="9"/>
                    <a:pt x="2" y="10"/>
                  </a:cubicBezTo>
                  <a:cubicBezTo>
                    <a:pt x="1" y="11"/>
                    <a:pt x="0" y="10"/>
                    <a:pt x="0" y="9"/>
                  </a:cubicBezTo>
                  <a:cubicBezTo>
                    <a:pt x="0" y="8"/>
                    <a:pt x="0" y="7"/>
                    <a:pt x="1" y="7"/>
                  </a:cubicBezTo>
                  <a:cubicBezTo>
                    <a:pt x="1" y="6"/>
                    <a:pt x="2" y="5"/>
                    <a:pt x="4" y="5"/>
                  </a:cubicBezTo>
                  <a:cubicBezTo>
                    <a:pt x="7" y="4"/>
                    <a:pt x="10" y="3"/>
                    <a:pt x="13" y="2"/>
                  </a:cubicBezTo>
                  <a:cubicBezTo>
                    <a:pt x="17" y="2"/>
                    <a:pt x="21" y="1"/>
                    <a:pt x="24" y="0"/>
                  </a:cubicBezTo>
                  <a:cubicBezTo>
                    <a:pt x="27" y="0"/>
                    <a:pt x="30" y="0"/>
                    <a:pt x="33" y="1"/>
                  </a:cubicBezTo>
                  <a:cubicBezTo>
                    <a:pt x="34" y="1"/>
                    <a:pt x="35" y="1"/>
                    <a:pt x="36" y="2"/>
                  </a:cubicBezTo>
                  <a:cubicBezTo>
                    <a:pt x="37" y="2"/>
                    <a:pt x="38" y="3"/>
                    <a:pt x="37" y="4"/>
                  </a:cubicBezTo>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48" name="Freeform 227"/>
            <p:cNvSpPr/>
            <p:nvPr/>
          </p:nvSpPr>
          <p:spPr bwMode="auto">
            <a:xfrm>
              <a:off x="400" y="856"/>
              <a:ext cx="21" cy="175"/>
            </a:xfrm>
            <a:custGeom>
              <a:avLst/>
              <a:gdLst>
                <a:gd name="T0" fmla="*/ 1 w 9"/>
                <a:gd name="T1" fmla="*/ 50 h 74"/>
                <a:gd name="T2" fmla="*/ 5 w 9"/>
                <a:gd name="T3" fmla="*/ 57 h 74"/>
                <a:gd name="T4" fmla="*/ 5 w 9"/>
                <a:gd name="T5" fmla="*/ 53 h 74"/>
                <a:gd name="T6" fmla="*/ 4 w 9"/>
                <a:gd name="T7" fmla="*/ 42 h 74"/>
                <a:gd name="T8" fmla="*/ 5 w 9"/>
                <a:gd name="T9" fmla="*/ 33 h 74"/>
                <a:gd name="T10" fmla="*/ 4 w 9"/>
                <a:gd name="T11" fmla="*/ 28 h 74"/>
                <a:gd name="T12" fmla="*/ 5 w 9"/>
                <a:gd name="T13" fmla="*/ 22 h 74"/>
                <a:gd name="T14" fmla="*/ 4 w 9"/>
                <a:gd name="T15" fmla="*/ 13 h 74"/>
                <a:gd name="T16" fmla="*/ 3 w 9"/>
                <a:gd name="T17" fmla="*/ 10 h 74"/>
                <a:gd name="T18" fmla="*/ 1 w 9"/>
                <a:gd name="T19" fmla="*/ 19 h 74"/>
                <a:gd name="T20" fmla="*/ 1 w 9"/>
                <a:gd name="T21" fmla="*/ 16 h 74"/>
                <a:gd name="T22" fmla="*/ 2 w 9"/>
                <a:gd name="T23" fmla="*/ 9 h 74"/>
                <a:gd name="T24" fmla="*/ 1 w 9"/>
                <a:gd name="T25" fmla="*/ 5 h 74"/>
                <a:gd name="T26" fmla="*/ 0 w 9"/>
                <a:gd name="T27" fmla="*/ 3 h 74"/>
                <a:gd name="T28" fmla="*/ 1 w 9"/>
                <a:gd name="T29" fmla="*/ 1 h 74"/>
                <a:gd name="T30" fmla="*/ 3 w 9"/>
                <a:gd name="T31" fmla="*/ 1 h 74"/>
                <a:gd name="T32" fmla="*/ 6 w 9"/>
                <a:gd name="T33" fmla="*/ 7 h 74"/>
                <a:gd name="T34" fmla="*/ 8 w 9"/>
                <a:gd name="T35" fmla="*/ 22 h 74"/>
                <a:gd name="T36" fmla="*/ 7 w 9"/>
                <a:gd name="T37" fmla="*/ 39 h 74"/>
                <a:gd name="T38" fmla="*/ 8 w 9"/>
                <a:gd name="T39" fmla="*/ 48 h 74"/>
                <a:gd name="T40" fmla="*/ 8 w 9"/>
                <a:gd name="T41" fmla="*/ 55 h 74"/>
                <a:gd name="T42" fmla="*/ 9 w 9"/>
                <a:gd name="T43" fmla="*/ 70 h 74"/>
                <a:gd name="T44" fmla="*/ 8 w 9"/>
                <a:gd name="T45" fmla="*/ 72 h 74"/>
                <a:gd name="T46" fmla="*/ 7 w 9"/>
                <a:gd name="T47" fmla="*/ 74 h 74"/>
                <a:gd name="T48" fmla="*/ 5 w 9"/>
                <a:gd name="T49" fmla="*/ 72 h 74"/>
                <a:gd name="T50" fmla="*/ 2 w 9"/>
                <a:gd name="T51" fmla="*/ 65 h 74"/>
                <a:gd name="T52" fmla="*/ 1 w 9"/>
                <a:gd name="T53" fmla="*/ 5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 h="74">
                  <a:moveTo>
                    <a:pt x="1" y="50"/>
                  </a:moveTo>
                  <a:cubicBezTo>
                    <a:pt x="3" y="52"/>
                    <a:pt x="4" y="54"/>
                    <a:pt x="5" y="57"/>
                  </a:cubicBezTo>
                  <a:cubicBezTo>
                    <a:pt x="5" y="56"/>
                    <a:pt x="5" y="55"/>
                    <a:pt x="5" y="53"/>
                  </a:cubicBezTo>
                  <a:cubicBezTo>
                    <a:pt x="5" y="50"/>
                    <a:pt x="4" y="46"/>
                    <a:pt x="4" y="42"/>
                  </a:cubicBezTo>
                  <a:cubicBezTo>
                    <a:pt x="4" y="39"/>
                    <a:pt x="5" y="36"/>
                    <a:pt x="5" y="33"/>
                  </a:cubicBezTo>
                  <a:cubicBezTo>
                    <a:pt x="5" y="32"/>
                    <a:pt x="4" y="30"/>
                    <a:pt x="4" y="28"/>
                  </a:cubicBezTo>
                  <a:cubicBezTo>
                    <a:pt x="4" y="26"/>
                    <a:pt x="4" y="24"/>
                    <a:pt x="5" y="22"/>
                  </a:cubicBezTo>
                  <a:cubicBezTo>
                    <a:pt x="5" y="19"/>
                    <a:pt x="4" y="16"/>
                    <a:pt x="4" y="13"/>
                  </a:cubicBezTo>
                  <a:cubicBezTo>
                    <a:pt x="3" y="12"/>
                    <a:pt x="3" y="11"/>
                    <a:pt x="3" y="10"/>
                  </a:cubicBezTo>
                  <a:cubicBezTo>
                    <a:pt x="1" y="13"/>
                    <a:pt x="2" y="16"/>
                    <a:pt x="1" y="19"/>
                  </a:cubicBezTo>
                  <a:cubicBezTo>
                    <a:pt x="0" y="18"/>
                    <a:pt x="0" y="17"/>
                    <a:pt x="1" y="16"/>
                  </a:cubicBezTo>
                  <a:cubicBezTo>
                    <a:pt x="1" y="13"/>
                    <a:pt x="1" y="11"/>
                    <a:pt x="2" y="9"/>
                  </a:cubicBezTo>
                  <a:cubicBezTo>
                    <a:pt x="2" y="7"/>
                    <a:pt x="1" y="6"/>
                    <a:pt x="1" y="5"/>
                  </a:cubicBezTo>
                  <a:cubicBezTo>
                    <a:pt x="0" y="4"/>
                    <a:pt x="0" y="4"/>
                    <a:pt x="0" y="3"/>
                  </a:cubicBezTo>
                  <a:cubicBezTo>
                    <a:pt x="0" y="2"/>
                    <a:pt x="0" y="1"/>
                    <a:pt x="1" y="1"/>
                  </a:cubicBezTo>
                  <a:cubicBezTo>
                    <a:pt x="2" y="0"/>
                    <a:pt x="3" y="0"/>
                    <a:pt x="3" y="1"/>
                  </a:cubicBezTo>
                  <a:cubicBezTo>
                    <a:pt x="5" y="3"/>
                    <a:pt x="6" y="5"/>
                    <a:pt x="6" y="7"/>
                  </a:cubicBezTo>
                  <a:cubicBezTo>
                    <a:pt x="7" y="12"/>
                    <a:pt x="8" y="17"/>
                    <a:pt x="8" y="22"/>
                  </a:cubicBezTo>
                  <a:cubicBezTo>
                    <a:pt x="9" y="27"/>
                    <a:pt x="8" y="33"/>
                    <a:pt x="7" y="39"/>
                  </a:cubicBezTo>
                  <a:cubicBezTo>
                    <a:pt x="7" y="42"/>
                    <a:pt x="8" y="45"/>
                    <a:pt x="8" y="48"/>
                  </a:cubicBezTo>
                  <a:cubicBezTo>
                    <a:pt x="8" y="50"/>
                    <a:pt x="8" y="53"/>
                    <a:pt x="8" y="55"/>
                  </a:cubicBezTo>
                  <a:cubicBezTo>
                    <a:pt x="8" y="60"/>
                    <a:pt x="9" y="65"/>
                    <a:pt x="9" y="70"/>
                  </a:cubicBezTo>
                  <a:cubicBezTo>
                    <a:pt x="9" y="71"/>
                    <a:pt x="9" y="72"/>
                    <a:pt x="8" y="72"/>
                  </a:cubicBezTo>
                  <a:cubicBezTo>
                    <a:pt x="8" y="73"/>
                    <a:pt x="7" y="74"/>
                    <a:pt x="7" y="74"/>
                  </a:cubicBezTo>
                  <a:cubicBezTo>
                    <a:pt x="6" y="74"/>
                    <a:pt x="5" y="73"/>
                    <a:pt x="5" y="72"/>
                  </a:cubicBezTo>
                  <a:cubicBezTo>
                    <a:pt x="4" y="70"/>
                    <a:pt x="3" y="68"/>
                    <a:pt x="2" y="65"/>
                  </a:cubicBezTo>
                  <a:cubicBezTo>
                    <a:pt x="1" y="60"/>
                    <a:pt x="1" y="55"/>
                    <a:pt x="1" y="50"/>
                  </a:cubicBezTo>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49" name="Freeform 228"/>
            <p:cNvSpPr/>
            <p:nvPr/>
          </p:nvSpPr>
          <p:spPr bwMode="auto">
            <a:xfrm>
              <a:off x="844" y="969"/>
              <a:ext cx="57" cy="57"/>
            </a:xfrm>
            <a:custGeom>
              <a:avLst/>
              <a:gdLst>
                <a:gd name="T0" fmla="*/ 0 w 24"/>
                <a:gd name="T1" fmla="*/ 2 h 24"/>
                <a:gd name="T2" fmla="*/ 0 w 24"/>
                <a:gd name="T3" fmla="*/ 1 h 24"/>
                <a:gd name="T4" fmla="*/ 4 w 24"/>
                <a:gd name="T5" fmla="*/ 2 h 24"/>
                <a:gd name="T6" fmla="*/ 20 w 24"/>
                <a:gd name="T7" fmla="*/ 18 h 24"/>
                <a:gd name="T8" fmla="*/ 22 w 24"/>
                <a:gd name="T9" fmla="*/ 19 h 24"/>
                <a:gd name="T10" fmla="*/ 23 w 24"/>
                <a:gd name="T11" fmla="*/ 23 h 24"/>
                <a:gd name="T12" fmla="*/ 21 w 24"/>
                <a:gd name="T13" fmla="*/ 23 h 24"/>
                <a:gd name="T14" fmla="*/ 9 w 24"/>
                <a:gd name="T15" fmla="*/ 12 h 24"/>
                <a:gd name="T16" fmla="*/ 1 w 24"/>
                <a:gd name="T17" fmla="*/ 5 h 24"/>
                <a:gd name="T18" fmla="*/ 0 w 24"/>
                <a:gd name="T19"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0" y="2"/>
                  </a:moveTo>
                  <a:cubicBezTo>
                    <a:pt x="0" y="1"/>
                    <a:pt x="0" y="1"/>
                    <a:pt x="0" y="1"/>
                  </a:cubicBezTo>
                  <a:cubicBezTo>
                    <a:pt x="2" y="0"/>
                    <a:pt x="3" y="1"/>
                    <a:pt x="4" y="2"/>
                  </a:cubicBezTo>
                  <a:cubicBezTo>
                    <a:pt x="10" y="7"/>
                    <a:pt x="15" y="12"/>
                    <a:pt x="20" y="18"/>
                  </a:cubicBezTo>
                  <a:cubicBezTo>
                    <a:pt x="21" y="18"/>
                    <a:pt x="21" y="18"/>
                    <a:pt x="22" y="19"/>
                  </a:cubicBezTo>
                  <a:cubicBezTo>
                    <a:pt x="24" y="20"/>
                    <a:pt x="24" y="22"/>
                    <a:pt x="23" y="23"/>
                  </a:cubicBezTo>
                  <a:cubicBezTo>
                    <a:pt x="22" y="24"/>
                    <a:pt x="21" y="24"/>
                    <a:pt x="21" y="23"/>
                  </a:cubicBezTo>
                  <a:cubicBezTo>
                    <a:pt x="17" y="19"/>
                    <a:pt x="13" y="15"/>
                    <a:pt x="9" y="12"/>
                  </a:cubicBezTo>
                  <a:cubicBezTo>
                    <a:pt x="7" y="10"/>
                    <a:pt x="4" y="7"/>
                    <a:pt x="1" y="5"/>
                  </a:cubicBezTo>
                  <a:cubicBezTo>
                    <a:pt x="0" y="4"/>
                    <a:pt x="0" y="3"/>
                    <a:pt x="0" y="2"/>
                  </a:cubicBezTo>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50" name="Freeform 229"/>
            <p:cNvSpPr>
              <a:spLocks noEditPoints="1"/>
            </p:cNvSpPr>
            <p:nvPr/>
          </p:nvSpPr>
          <p:spPr bwMode="auto">
            <a:xfrm>
              <a:off x="1477" y="840"/>
              <a:ext cx="196" cy="186"/>
            </a:xfrm>
            <a:custGeom>
              <a:avLst/>
              <a:gdLst>
                <a:gd name="T0" fmla="*/ 76 w 83"/>
                <a:gd name="T1" fmla="*/ 42 h 79"/>
                <a:gd name="T2" fmla="*/ 83 w 83"/>
                <a:gd name="T3" fmla="*/ 27 h 79"/>
                <a:gd name="T4" fmla="*/ 79 w 83"/>
                <a:gd name="T5" fmla="*/ 28 h 79"/>
                <a:gd name="T6" fmla="*/ 72 w 83"/>
                <a:gd name="T7" fmla="*/ 41 h 79"/>
                <a:gd name="T8" fmla="*/ 68 w 83"/>
                <a:gd name="T9" fmla="*/ 30 h 79"/>
                <a:gd name="T10" fmla="*/ 66 w 83"/>
                <a:gd name="T11" fmla="*/ 22 h 79"/>
                <a:gd name="T12" fmla="*/ 67 w 83"/>
                <a:gd name="T13" fmla="*/ 17 h 79"/>
                <a:gd name="T14" fmla="*/ 59 w 83"/>
                <a:gd name="T15" fmla="*/ 12 h 79"/>
                <a:gd name="T16" fmla="*/ 56 w 83"/>
                <a:gd name="T17" fmla="*/ 17 h 79"/>
                <a:gd name="T18" fmla="*/ 41 w 83"/>
                <a:gd name="T19" fmla="*/ 22 h 79"/>
                <a:gd name="T20" fmla="*/ 44 w 83"/>
                <a:gd name="T21" fmla="*/ 25 h 79"/>
                <a:gd name="T22" fmla="*/ 48 w 83"/>
                <a:gd name="T23" fmla="*/ 24 h 79"/>
                <a:gd name="T24" fmla="*/ 44 w 83"/>
                <a:gd name="T25" fmla="*/ 30 h 79"/>
                <a:gd name="T26" fmla="*/ 28 w 83"/>
                <a:gd name="T27" fmla="*/ 45 h 79"/>
                <a:gd name="T28" fmla="*/ 27 w 83"/>
                <a:gd name="T29" fmla="*/ 42 h 79"/>
                <a:gd name="T30" fmla="*/ 32 w 83"/>
                <a:gd name="T31" fmla="*/ 24 h 79"/>
                <a:gd name="T32" fmla="*/ 39 w 83"/>
                <a:gd name="T33" fmla="*/ 20 h 79"/>
                <a:gd name="T34" fmla="*/ 28 w 83"/>
                <a:gd name="T35" fmla="*/ 20 h 79"/>
                <a:gd name="T36" fmla="*/ 23 w 83"/>
                <a:gd name="T37" fmla="*/ 23 h 79"/>
                <a:gd name="T38" fmla="*/ 32 w 83"/>
                <a:gd name="T39" fmla="*/ 13 h 79"/>
                <a:gd name="T40" fmla="*/ 38 w 83"/>
                <a:gd name="T41" fmla="*/ 10 h 79"/>
                <a:gd name="T42" fmla="*/ 24 w 83"/>
                <a:gd name="T43" fmla="*/ 10 h 79"/>
                <a:gd name="T44" fmla="*/ 23 w 83"/>
                <a:gd name="T45" fmla="*/ 4 h 79"/>
                <a:gd name="T46" fmla="*/ 19 w 83"/>
                <a:gd name="T47" fmla="*/ 4 h 79"/>
                <a:gd name="T48" fmla="*/ 12 w 83"/>
                <a:gd name="T49" fmla="*/ 11 h 79"/>
                <a:gd name="T50" fmla="*/ 20 w 83"/>
                <a:gd name="T51" fmla="*/ 15 h 79"/>
                <a:gd name="T52" fmla="*/ 20 w 83"/>
                <a:gd name="T53" fmla="*/ 22 h 79"/>
                <a:gd name="T54" fmla="*/ 7 w 83"/>
                <a:gd name="T55" fmla="*/ 32 h 79"/>
                <a:gd name="T56" fmla="*/ 8 w 83"/>
                <a:gd name="T57" fmla="*/ 36 h 79"/>
                <a:gd name="T58" fmla="*/ 15 w 83"/>
                <a:gd name="T59" fmla="*/ 34 h 79"/>
                <a:gd name="T60" fmla="*/ 12 w 83"/>
                <a:gd name="T61" fmla="*/ 42 h 79"/>
                <a:gd name="T62" fmla="*/ 1 w 83"/>
                <a:gd name="T63" fmla="*/ 65 h 79"/>
                <a:gd name="T64" fmla="*/ 2 w 83"/>
                <a:gd name="T65" fmla="*/ 69 h 79"/>
                <a:gd name="T66" fmla="*/ 12 w 83"/>
                <a:gd name="T67" fmla="*/ 51 h 79"/>
                <a:gd name="T68" fmla="*/ 16 w 83"/>
                <a:gd name="T69" fmla="*/ 46 h 79"/>
                <a:gd name="T70" fmla="*/ 22 w 83"/>
                <a:gd name="T71" fmla="*/ 59 h 79"/>
                <a:gd name="T72" fmla="*/ 26 w 83"/>
                <a:gd name="T73" fmla="*/ 57 h 79"/>
                <a:gd name="T74" fmla="*/ 38 w 83"/>
                <a:gd name="T75" fmla="*/ 65 h 79"/>
                <a:gd name="T76" fmla="*/ 67 w 83"/>
                <a:gd name="T77" fmla="*/ 79 h 79"/>
                <a:gd name="T78" fmla="*/ 67 w 83"/>
                <a:gd name="T79" fmla="*/ 70 h 79"/>
                <a:gd name="T80" fmla="*/ 67 w 83"/>
                <a:gd name="T81" fmla="*/ 74 h 79"/>
                <a:gd name="T82" fmla="*/ 61 w 83"/>
                <a:gd name="T83" fmla="*/ 75 h 79"/>
                <a:gd name="T84" fmla="*/ 39 w 83"/>
                <a:gd name="T85" fmla="*/ 63 h 79"/>
                <a:gd name="T86" fmla="*/ 36 w 83"/>
                <a:gd name="T87" fmla="*/ 41 h 79"/>
                <a:gd name="T88" fmla="*/ 45 w 83"/>
                <a:gd name="T89" fmla="*/ 34 h 79"/>
                <a:gd name="T90" fmla="*/ 46 w 83"/>
                <a:gd name="T91" fmla="*/ 37 h 79"/>
                <a:gd name="T92" fmla="*/ 48 w 83"/>
                <a:gd name="T93" fmla="*/ 56 h 79"/>
                <a:gd name="T94" fmla="*/ 68 w 83"/>
                <a:gd name="T95" fmla="*/ 39 h 79"/>
                <a:gd name="T96" fmla="*/ 64 w 83"/>
                <a:gd name="T97" fmla="*/ 54 h 79"/>
                <a:gd name="T98" fmla="*/ 63 w 83"/>
                <a:gd name="T99" fmla="*/ 59 h 79"/>
                <a:gd name="T100" fmla="*/ 72 w 83"/>
                <a:gd name="T101" fmla="*/ 50 h 79"/>
                <a:gd name="T102" fmla="*/ 81 w 83"/>
                <a:gd name="T103" fmla="*/ 64 h 79"/>
                <a:gd name="T104" fmla="*/ 24 w 83"/>
                <a:gd name="T105" fmla="*/ 39 h 79"/>
                <a:gd name="T106" fmla="*/ 17 w 83"/>
                <a:gd name="T107" fmla="*/ 40 h 79"/>
                <a:gd name="T108" fmla="*/ 23 w 83"/>
                <a:gd name="T109" fmla="*/ 30 h 79"/>
                <a:gd name="T110" fmla="*/ 24 w 83"/>
                <a:gd name="T111" fmla="*/ 29 h 79"/>
                <a:gd name="T112" fmla="*/ 57 w 83"/>
                <a:gd name="T113" fmla="*/ 45 h 79"/>
                <a:gd name="T114" fmla="*/ 48 w 83"/>
                <a:gd name="T115" fmla="*/ 52 h 79"/>
                <a:gd name="T116" fmla="*/ 50 w 83"/>
                <a:gd name="T117" fmla="*/ 31 h 79"/>
                <a:gd name="T118" fmla="*/ 59 w 83"/>
                <a:gd name="T119" fmla="*/ 22 h 79"/>
                <a:gd name="T120" fmla="*/ 65 w 83"/>
                <a:gd name="T121" fmla="*/ 3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 h="79">
                  <a:moveTo>
                    <a:pt x="80" y="57"/>
                  </a:moveTo>
                  <a:cubicBezTo>
                    <a:pt x="78" y="54"/>
                    <a:pt x="77" y="51"/>
                    <a:pt x="75" y="48"/>
                  </a:cubicBezTo>
                  <a:cubicBezTo>
                    <a:pt x="74" y="46"/>
                    <a:pt x="75" y="44"/>
                    <a:pt x="76" y="42"/>
                  </a:cubicBezTo>
                  <a:cubicBezTo>
                    <a:pt x="77" y="41"/>
                    <a:pt x="78" y="40"/>
                    <a:pt x="79" y="38"/>
                  </a:cubicBezTo>
                  <a:cubicBezTo>
                    <a:pt x="79" y="37"/>
                    <a:pt x="80" y="36"/>
                    <a:pt x="81" y="34"/>
                  </a:cubicBezTo>
                  <a:cubicBezTo>
                    <a:pt x="82" y="32"/>
                    <a:pt x="83" y="30"/>
                    <a:pt x="83" y="27"/>
                  </a:cubicBezTo>
                  <a:cubicBezTo>
                    <a:pt x="83" y="26"/>
                    <a:pt x="82" y="26"/>
                    <a:pt x="82" y="25"/>
                  </a:cubicBezTo>
                  <a:cubicBezTo>
                    <a:pt x="81" y="25"/>
                    <a:pt x="80" y="25"/>
                    <a:pt x="79" y="26"/>
                  </a:cubicBezTo>
                  <a:cubicBezTo>
                    <a:pt x="79" y="27"/>
                    <a:pt x="79" y="27"/>
                    <a:pt x="79" y="28"/>
                  </a:cubicBezTo>
                  <a:cubicBezTo>
                    <a:pt x="78" y="30"/>
                    <a:pt x="78" y="32"/>
                    <a:pt x="77" y="34"/>
                  </a:cubicBezTo>
                  <a:cubicBezTo>
                    <a:pt x="76" y="36"/>
                    <a:pt x="74" y="39"/>
                    <a:pt x="73" y="41"/>
                  </a:cubicBezTo>
                  <a:cubicBezTo>
                    <a:pt x="73" y="41"/>
                    <a:pt x="72" y="41"/>
                    <a:pt x="72" y="41"/>
                  </a:cubicBezTo>
                  <a:cubicBezTo>
                    <a:pt x="71" y="40"/>
                    <a:pt x="71" y="39"/>
                    <a:pt x="71" y="39"/>
                  </a:cubicBezTo>
                  <a:cubicBezTo>
                    <a:pt x="71" y="36"/>
                    <a:pt x="70" y="34"/>
                    <a:pt x="70" y="32"/>
                  </a:cubicBezTo>
                  <a:cubicBezTo>
                    <a:pt x="70" y="31"/>
                    <a:pt x="69" y="30"/>
                    <a:pt x="68" y="30"/>
                  </a:cubicBezTo>
                  <a:cubicBezTo>
                    <a:pt x="68" y="30"/>
                    <a:pt x="68" y="29"/>
                    <a:pt x="67" y="29"/>
                  </a:cubicBezTo>
                  <a:cubicBezTo>
                    <a:pt x="66" y="27"/>
                    <a:pt x="66" y="25"/>
                    <a:pt x="65" y="23"/>
                  </a:cubicBezTo>
                  <a:cubicBezTo>
                    <a:pt x="64" y="22"/>
                    <a:pt x="65" y="22"/>
                    <a:pt x="66" y="22"/>
                  </a:cubicBezTo>
                  <a:cubicBezTo>
                    <a:pt x="66" y="22"/>
                    <a:pt x="67" y="22"/>
                    <a:pt x="68" y="22"/>
                  </a:cubicBezTo>
                  <a:cubicBezTo>
                    <a:pt x="69" y="21"/>
                    <a:pt x="70" y="21"/>
                    <a:pt x="69" y="19"/>
                  </a:cubicBezTo>
                  <a:cubicBezTo>
                    <a:pt x="69" y="18"/>
                    <a:pt x="69" y="17"/>
                    <a:pt x="67" y="17"/>
                  </a:cubicBezTo>
                  <a:cubicBezTo>
                    <a:pt x="67" y="17"/>
                    <a:pt x="66" y="18"/>
                    <a:pt x="66" y="18"/>
                  </a:cubicBezTo>
                  <a:cubicBezTo>
                    <a:pt x="64" y="18"/>
                    <a:pt x="63" y="18"/>
                    <a:pt x="62" y="16"/>
                  </a:cubicBezTo>
                  <a:cubicBezTo>
                    <a:pt x="61" y="14"/>
                    <a:pt x="60" y="13"/>
                    <a:pt x="59" y="12"/>
                  </a:cubicBezTo>
                  <a:cubicBezTo>
                    <a:pt x="58" y="11"/>
                    <a:pt x="58" y="11"/>
                    <a:pt x="57" y="11"/>
                  </a:cubicBezTo>
                  <a:cubicBezTo>
                    <a:pt x="56" y="11"/>
                    <a:pt x="56" y="12"/>
                    <a:pt x="56" y="13"/>
                  </a:cubicBezTo>
                  <a:cubicBezTo>
                    <a:pt x="56" y="14"/>
                    <a:pt x="56" y="16"/>
                    <a:pt x="56" y="17"/>
                  </a:cubicBezTo>
                  <a:cubicBezTo>
                    <a:pt x="57" y="19"/>
                    <a:pt x="57" y="19"/>
                    <a:pt x="55" y="19"/>
                  </a:cubicBezTo>
                  <a:cubicBezTo>
                    <a:pt x="53" y="19"/>
                    <a:pt x="50" y="19"/>
                    <a:pt x="47" y="20"/>
                  </a:cubicBezTo>
                  <a:cubicBezTo>
                    <a:pt x="45" y="20"/>
                    <a:pt x="43" y="21"/>
                    <a:pt x="41" y="22"/>
                  </a:cubicBezTo>
                  <a:cubicBezTo>
                    <a:pt x="40" y="23"/>
                    <a:pt x="40" y="23"/>
                    <a:pt x="40" y="25"/>
                  </a:cubicBezTo>
                  <a:cubicBezTo>
                    <a:pt x="40" y="26"/>
                    <a:pt x="41" y="26"/>
                    <a:pt x="41" y="26"/>
                  </a:cubicBezTo>
                  <a:cubicBezTo>
                    <a:pt x="42" y="26"/>
                    <a:pt x="43" y="27"/>
                    <a:pt x="44" y="25"/>
                  </a:cubicBezTo>
                  <a:cubicBezTo>
                    <a:pt x="44" y="24"/>
                    <a:pt x="45" y="24"/>
                    <a:pt x="46" y="24"/>
                  </a:cubicBezTo>
                  <a:cubicBezTo>
                    <a:pt x="46" y="24"/>
                    <a:pt x="47" y="24"/>
                    <a:pt x="48" y="24"/>
                  </a:cubicBezTo>
                  <a:cubicBezTo>
                    <a:pt x="48" y="24"/>
                    <a:pt x="48" y="24"/>
                    <a:pt x="48" y="24"/>
                  </a:cubicBezTo>
                  <a:cubicBezTo>
                    <a:pt x="48" y="26"/>
                    <a:pt x="47" y="27"/>
                    <a:pt x="47" y="28"/>
                  </a:cubicBezTo>
                  <a:cubicBezTo>
                    <a:pt x="47" y="28"/>
                    <a:pt x="47" y="29"/>
                    <a:pt x="46" y="29"/>
                  </a:cubicBezTo>
                  <a:cubicBezTo>
                    <a:pt x="45" y="29"/>
                    <a:pt x="45" y="30"/>
                    <a:pt x="44" y="30"/>
                  </a:cubicBezTo>
                  <a:cubicBezTo>
                    <a:pt x="42" y="32"/>
                    <a:pt x="41" y="33"/>
                    <a:pt x="39" y="35"/>
                  </a:cubicBezTo>
                  <a:cubicBezTo>
                    <a:pt x="36" y="38"/>
                    <a:pt x="32" y="40"/>
                    <a:pt x="29" y="43"/>
                  </a:cubicBezTo>
                  <a:cubicBezTo>
                    <a:pt x="28" y="44"/>
                    <a:pt x="28" y="44"/>
                    <a:pt x="28" y="45"/>
                  </a:cubicBezTo>
                  <a:cubicBezTo>
                    <a:pt x="28" y="45"/>
                    <a:pt x="27" y="45"/>
                    <a:pt x="27" y="45"/>
                  </a:cubicBezTo>
                  <a:cubicBezTo>
                    <a:pt x="27" y="45"/>
                    <a:pt x="27" y="45"/>
                    <a:pt x="27" y="44"/>
                  </a:cubicBezTo>
                  <a:cubicBezTo>
                    <a:pt x="27" y="44"/>
                    <a:pt x="27" y="43"/>
                    <a:pt x="27" y="42"/>
                  </a:cubicBezTo>
                  <a:cubicBezTo>
                    <a:pt x="28" y="40"/>
                    <a:pt x="28" y="37"/>
                    <a:pt x="28" y="34"/>
                  </a:cubicBezTo>
                  <a:cubicBezTo>
                    <a:pt x="28" y="32"/>
                    <a:pt x="28" y="31"/>
                    <a:pt x="28" y="29"/>
                  </a:cubicBezTo>
                  <a:cubicBezTo>
                    <a:pt x="28" y="26"/>
                    <a:pt x="30" y="25"/>
                    <a:pt x="32" y="24"/>
                  </a:cubicBezTo>
                  <a:cubicBezTo>
                    <a:pt x="32" y="24"/>
                    <a:pt x="32" y="24"/>
                    <a:pt x="32" y="24"/>
                  </a:cubicBezTo>
                  <a:cubicBezTo>
                    <a:pt x="34" y="23"/>
                    <a:pt x="35" y="22"/>
                    <a:pt x="37" y="22"/>
                  </a:cubicBezTo>
                  <a:cubicBezTo>
                    <a:pt x="38" y="21"/>
                    <a:pt x="39" y="21"/>
                    <a:pt x="39" y="20"/>
                  </a:cubicBezTo>
                  <a:cubicBezTo>
                    <a:pt x="40" y="18"/>
                    <a:pt x="40" y="18"/>
                    <a:pt x="38" y="17"/>
                  </a:cubicBezTo>
                  <a:cubicBezTo>
                    <a:pt x="37" y="17"/>
                    <a:pt x="37" y="18"/>
                    <a:pt x="36" y="18"/>
                  </a:cubicBezTo>
                  <a:cubicBezTo>
                    <a:pt x="33" y="19"/>
                    <a:pt x="31" y="21"/>
                    <a:pt x="28" y="20"/>
                  </a:cubicBezTo>
                  <a:cubicBezTo>
                    <a:pt x="28" y="20"/>
                    <a:pt x="27" y="21"/>
                    <a:pt x="27" y="21"/>
                  </a:cubicBezTo>
                  <a:cubicBezTo>
                    <a:pt x="26" y="23"/>
                    <a:pt x="25" y="23"/>
                    <a:pt x="24" y="24"/>
                  </a:cubicBezTo>
                  <a:cubicBezTo>
                    <a:pt x="23" y="24"/>
                    <a:pt x="23" y="24"/>
                    <a:pt x="23" y="23"/>
                  </a:cubicBezTo>
                  <a:cubicBezTo>
                    <a:pt x="23" y="21"/>
                    <a:pt x="24" y="18"/>
                    <a:pt x="24" y="16"/>
                  </a:cubicBezTo>
                  <a:cubicBezTo>
                    <a:pt x="24" y="15"/>
                    <a:pt x="25" y="14"/>
                    <a:pt x="26" y="14"/>
                  </a:cubicBezTo>
                  <a:cubicBezTo>
                    <a:pt x="28" y="14"/>
                    <a:pt x="30" y="13"/>
                    <a:pt x="32" y="13"/>
                  </a:cubicBezTo>
                  <a:cubicBezTo>
                    <a:pt x="34" y="13"/>
                    <a:pt x="36" y="13"/>
                    <a:pt x="38" y="13"/>
                  </a:cubicBezTo>
                  <a:cubicBezTo>
                    <a:pt x="38" y="12"/>
                    <a:pt x="39" y="12"/>
                    <a:pt x="39" y="11"/>
                  </a:cubicBezTo>
                  <a:cubicBezTo>
                    <a:pt x="39" y="11"/>
                    <a:pt x="38" y="10"/>
                    <a:pt x="38" y="10"/>
                  </a:cubicBezTo>
                  <a:cubicBezTo>
                    <a:pt x="37" y="10"/>
                    <a:pt x="35" y="9"/>
                    <a:pt x="34" y="10"/>
                  </a:cubicBezTo>
                  <a:cubicBezTo>
                    <a:pt x="31" y="10"/>
                    <a:pt x="28" y="11"/>
                    <a:pt x="25" y="11"/>
                  </a:cubicBezTo>
                  <a:cubicBezTo>
                    <a:pt x="24" y="11"/>
                    <a:pt x="24" y="11"/>
                    <a:pt x="24" y="10"/>
                  </a:cubicBezTo>
                  <a:cubicBezTo>
                    <a:pt x="24" y="9"/>
                    <a:pt x="25" y="8"/>
                    <a:pt x="25" y="7"/>
                  </a:cubicBezTo>
                  <a:cubicBezTo>
                    <a:pt x="25" y="6"/>
                    <a:pt x="25" y="6"/>
                    <a:pt x="25" y="6"/>
                  </a:cubicBezTo>
                  <a:cubicBezTo>
                    <a:pt x="24" y="5"/>
                    <a:pt x="23" y="5"/>
                    <a:pt x="23" y="4"/>
                  </a:cubicBezTo>
                  <a:cubicBezTo>
                    <a:pt x="23" y="3"/>
                    <a:pt x="22" y="2"/>
                    <a:pt x="21" y="1"/>
                  </a:cubicBezTo>
                  <a:cubicBezTo>
                    <a:pt x="21" y="1"/>
                    <a:pt x="21" y="0"/>
                    <a:pt x="20" y="1"/>
                  </a:cubicBezTo>
                  <a:cubicBezTo>
                    <a:pt x="19" y="1"/>
                    <a:pt x="18" y="2"/>
                    <a:pt x="19" y="4"/>
                  </a:cubicBezTo>
                  <a:cubicBezTo>
                    <a:pt x="19" y="5"/>
                    <a:pt x="20" y="7"/>
                    <a:pt x="20" y="9"/>
                  </a:cubicBezTo>
                  <a:cubicBezTo>
                    <a:pt x="20" y="11"/>
                    <a:pt x="20" y="12"/>
                    <a:pt x="18" y="11"/>
                  </a:cubicBezTo>
                  <a:cubicBezTo>
                    <a:pt x="16" y="11"/>
                    <a:pt x="14" y="10"/>
                    <a:pt x="12" y="11"/>
                  </a:cubicBezTo>
                  <a:cubicBezTo>
                    <a:pt x="11" y="11"/>
                    <a:pt x="11" y="12"/>
                    <a:pt x="12" y="13"/>
                  </a:cubicBezTo>
                  <a:cubicBezTo>
                    <a:pt x="13" y="14"/>
                    <a:pt x="16" y="15"/>
                    <a:pt x="18" y="15"/>
                  </a:cubicBezTo>
                  <a:cubicBezTo>
                    <a:pt x="20" y="15"/>
                    <a:pt x="20" y="15"/>
                    <a:pt x="20" y="15"/>
                  </a:cubicBezTo>
                  <a:cubicBezTo>
                    <a:pt x="20" y="15"/>
                    <a:pt x="21" y="15"/>
                    <a:pt x="21" y="15"/>
                  </a:cubicBezTo>
                  <a:cubicBezTo>
                    <a:pt x="21" y="16"/>
                    <a:pt x="21" y="17"/>
                    <a:pt x="21" y="18"/>
                  </a:cubicBezTo>
                  <a:cubicBezTo>
                    <a:pt x="21" y="20"/>
                    <a:pt x="21" y="21"/>
                    <a:pt x="20" y="22"/>
                  </a:cubicBezTo>
                  <a:cubicBezTo>
                    <a:pt x="20" y="24"/>
                    <a:pt x="20" y="27"/>
                    <a:pt x="17" y="28"/>
                  </a:cubicBezTo>
                  <a:cubicBezTo>
                    <a:pt x="16" y="28"/>
                    <a:pt x="15" y="29"/>
                    <a:pt x="14" y="30"/>
                  </a:cubicBezTo>
                  <a:cubicBezTo>
                    <a:pt x="11" y="30"/>
                    <a:pt x="9" y="32"/>
                    <a:pt x="7" y="32"/>
                  </a:cubicBezTo>
                  <a:cubicBezTo>
                    <a:pt x="7" y="33"/>
                    <a:pt x="6" y="33"/>
                    <a:pt x="6" y="33"/>
                  </a:cubicBezTo>
                  <a:cubicBezTo>
                    <a:pt x="6" y="33"/>
                    <a:pt x="5" y="34"/>
                    <a:pt x="6" y="34"/>
                  </a:cubicBezTo>
                  <a:cubicBezTo>
                    <a:pt x="6" y="35"/>
                    <a:pt x="6" y="36"/>
                    <a:pt x="8" y="36"/>
                  </a:cubicBezTo>
                  <a:cubicBezTo>
                    <a:pt x="10" y="35"/>
                    <a:pt x="12" y="34"/>
                    <a:pt x="14" y="33"/>
                  </a:cubicBezTo>
                  <a:cubicBezTo>
                    <a:pt x="15" y="33"/>
                    <a:pt x="15" y="33"/>
                    <a:pt x="15" y="33"/>
                  </a:cubicBezTo>
                  <a:cubicBezTo>
                    <a:pt x="15" y="34"/>
                    <a:pt x="15" y="34"/>
                    <a:pt x="15" y="34"/>
                  </a:cubicBezTo>
                  <a:cubicBezTo>
                    <a:pt x="15" y="35"/>
                    <a:pt x="15" y="35"/>
                    <a:pt x="15" y="36"/>
                  </a:cubicBezTo>
                  <a:cubicBezTo>
                    <a:pt x="14" y="37"/>
                    <a:pt x="14" y="39"/>
                    <a:pt x="13" y="39"/>
                  </a:cubicBezTo>
                  <a:cubicBezTo>
                    <a:pt x="13" y="40"/>
                    <a:pt x="12" y="41"/>
                    <a:pt x="12" y="42"/>
                  </a:cubicBezTo>
                  <a:cubicBezTo>
                    <a:pt x="12" y="42"/>
                    <a:pt x="12" y="43"/>
                    <a:pt x="12" y="44"/>
                  </a:cubicBezTo>
                  <a:cubicBezTo>
                    <a:pt x="10" y="49"/>
                    <a:pt x="8" y="54"/>
                    <a:pt x="5" y="59"/>
                  </a:cubicBezTo>
                  <a:cubicBezTo>
                    <a:pt x="3" y="61"/>
                    <a:pt x="2" y="63"/>
                    <a:pt x="1" y="65"/>
                  </a:cubicBezTo>
                  <a:cubicBezTo>
                    <a:pt x="0" y="66"/>
                    <a:pt x="0" y="67"/>
                    <a:pt x="0" y="67"/>
                  </a:cubicBezTo>
                  <a:cubicBezTo>
                    <a:pt x="0" y="68"/>
                    <a:pt x="0" y="69"/>
                    <a:pt x="1" y="69"/>
                  </a:cubicBezTo>
                  <a:cubicBezTo>
                    <a:pt x="1" y="70"/>
                    <a:pt x="2" y="69"/>
                    <a:pt x="2" y="69"/>
                  </a:cubicBezTo>
                  <a:cubicBezTo>
                    <a:pt x="3" y="68"/>
                    <a:pt x="4" y="67"/>
                    <a:pt x="4" y="67"/>
                  </a:cubicBezTo>
                  <a:cubicBezTo>
                    <a:pt x="4" y="65"/>
                    <a:pt x="5" y="64"/>
                    <a:pt x="6" y="63"/>
                  </a:cubicBezTo>
                  <a:cubicBezTo>
                    <a:pt x="8" y="59"/>
                    <a:pt x="11" y="55"/>
                    <a:pt x="12" y="51"/>
                  </a:cubicBezTo>
                  <a:cubicBezTo>
                    <a:pt x="12" y="50"/>
                    <a:pt x="13" y="50"/>
                    <a:pt x="13" y="49"/>
                  </a:cubicBezTo>
                  <a:cubicBezTo>
                    <a:pt x="14" y="48"/>
                    <a:pt x="14" y="47"/>
                    <a:pt x="15" y="46"/>
                  </a:cubicBezTo>
                  <a:cubicBezTo>
                    <a:pt x="15" y="45"/>
                    <a:pt x="15" y="45"/>
                    <a:pt x="16" y="46"/>
                  </a:cubicBezTo>
                  <a:cubicBezTo>
                    <a:pt x="17" y="47"/>
                    <a:pt x="19" y="48"/>
                    <a:pt x="20" y="50"/>
                  </a:cubicBezTo>
                  <a:cubicBezTo>
                    <a:pt x="21" y="51"/>
                    <a:pt x="22" y="52"/>
                    <a:pt x="22" y="55"/>
                  </a:cubicBezTo>
                  <a:cubicBezTo>
                    <a:pt x="22" y="56"/>
                    <a:pt x="22" y="57"/>
                    <a:pt x="22" y="59"/>
                  </a:cubicBezTo>
                  <a:cubicBezTo>
                    <a:pt x="21" y="60"/>
                    <a:pt x="22" y="61"/>
                    <a:pt x="22" y="62"/>
                  </a:cubicBezTo>
                  <a:cubicBezTo>
                    <a:pt x="23" y="62"/>
                    <a:pt x="24" y="61"/>
                    <a:pt x="25" y="60"/>
                  </a:cubicBezTo>
                  <a:cubicBezTo>
                    <a:pt x="25" y="59"/>
                    <a:pt x="26" y="58"/>
                    <a:pt x="26" y="57"/>
                  </a:cubicBezTo>
                  <a:cubicBezTo>
                    <a:pt x="26" y="56"/>
                    <a:pt x="26" y="56"/>
                    <a:pt x="27" y="56"/>
                  </a:cubicBezTo>
                  <a:cubicBezTo>
                    <a:pt x="27" y="57"/>
                    <a:pt x="28" y="57"/>
                    <a:pt x="28" y="58"/>
                  </a:cubicBezTo>
                  <a:cubicBezTo>
                    <a:pt x="31" y="60"/>
                    <a:pt x="34" y="63"/>
                    <a:pt x="38" y="65"/>
                  </a:cubicBezTo>
                  <a:cubicBezTo>
                    <a:pt x="39" y="66"/>
                    <a:pt x="40" y="66"/>
                    <a:pt x="41" y="67"/>
                  </a:cubicBezTo>
                  <a:cubicBezTo>
                    <a:pt x="47" y="72"/>
                    <a:pt x="52" y="75"/>
                    <a:pt x="59" y="77"/>
                  </a:cubicBezTo>
                  <a:cubicBezTo>
                    <a:pt x="62" y="78"/>
                    <a:pt x="64" y="79"/>
                    <a:pt x="67" y="79"/>
                  </a:cubicBezTo>
                  <a:cubicBezTo>
                    <a:pt x="69" y="79"/>
                    <a:pt x="70" y="78"/>
                    <a:pt x="70" y="76"/>
                  </a:cubicBezTo>
                  <a:cubicBezTo>
                    <a:pt x="70" y="75"/>
                    <a:pt x="69" y="74"/>
                    <a:pt x="69" y="73"/>
                  </a:cubicBezTo>
                  <a:cubicBezTo>
                    <a:pt x="68" y="72"/>
                    <a:pt x="68" y="71"/>
                    <a:pt x="67" y="70"/>
                  </a:cubicBezTo>
                  <a:cubicBezTo>
                    <a:pt x="66" y="70"/>
                    <a:pt x="66" y="70"/>
                    <a:pt x="66" y="70"/>
                  </a:cubicBezTo>
                  <a:cubicBezTo>
                    <a:pt x="66" y="70"/>
                    <a:pt x="66" y="71"/>
                    <a:pt x="66" y="71"/>
                  </a:cubicBezTo>
                  <a:cubicBezTo>
                    <a:pt x="66" y="72"/>
                    <a:pt x="67" y="73"/>
                    <a:pt x="67" y="74"/>
                  </a:cubicBezTo>
                  <a:cubicBezTo>
                    <a:pt x="67" y="75"/>
                    <a:pt x="67" y="76"/>
                    <a:pt x="67" y="76"/>
                  </a:cubicBezTo>
                  <a:cubicBezTo>
                    <a:pt x="66" y="77"/>
                    <a:pt x="65" y="77"/>
                    <a:pt x="65" y="76"/>
                  </a:cubicBezTo>
                  <a:cubicBezTo>
                    <a:pt x="63" y="76"/>
                    <a:pt x="62" y="76"/>
                    <a:pt x="61" y="75"/>
                  </a:cubicBezTo>
                  <a:cubicBezTo>
                    <a:pt x="60" y="75"/>
                    <a:pt x="60" y="75"/>
                    <a:pt x="59" y="75"/>
                  </a:cubicBezTo>
                  <a:cubicBezTo>
                    <a:pt x="54" y="72"/>
                    <a:pt x="49" y="70"/>
                    <a:pt x="45" y="67"/>
                  </a:cubicBezTo>
                  <a:cubicBezTo>
                    <a:pt x="43" y="66"/>
                    <a:pt x="41" y="64"/>
                    <a:pt x="39" y="63"/>
                  </a:cubicBezTo>
                  <a:cubicBezTo>
                    <a:pt x="36" y="60"/>
                    <a:pt x="32" y="58"/>
                    <a:pt x="29" y="55"/>
                  </a:cubicBezTo>
                  <a:cubicBezTo>
                    <a:pt x="27" y="53"/>
                    <a:pt x="28" y="51"/>
                    <a:pt x="28" y="50"/>
                  </a:cubicBezTo>
                  <a:cubicBezTo>
                    <a:pt x="30" y="46"/>
                    <a:pt x="33" y="43"/>
                    <a:pt x="36" y="41"/>
                  </a:cubicBezTo>
                  <a:cubicBezTo>
                    <a:pt x="37" y="40"/>
                    <a:pt x="38" y="40"/>
                    <a:pt x="38" y="39"/>
                  </a:cubicBezTo>
                  <a:cubicBezTo>
                    <a:pt x="39" y="38"/>
                    <a:pt x="40" y="38"/>
                    <a:pt x="41" y="37"/>
                  </a:cubicBezTo>
                  <a:cubicBezTo>
                    <a:pt x="42" y="36"/>
                    <a:pt x="44" y="36"/>
                    <a:pt x="45" y="34"/>
                  </a:cubicBezTo>
                  <a:cubicBezTo>
                    <a:pt x="45" y="34"/>
                    <a:pt x="45" y="34"/>
                    <a:pt x="46" y="33"/>
                  </a:cubicBezTo>
                  <a:cubicBezTo>
                    <a:pt x="46" y="33"/>
                    <a:pt x="46" y="33"/>
                    <a:pt x="46" y="34"/>
                  </a:cubicBezTo>
                  <a:cubicBezTo>
                    <a:pt x="46" y="35"/>
                    <a:pt x="46" y="36"/>
                    <a:pt x="46" y="37"/>
                  </a:cubicBezTo>
                  <a:cubicBezTo>
                    <a:pt x="45" y="41"/>
                    <a:pt x="45" y="44"/>
                    <a:pt x="44" y="48"/>
                  </a:cubicBezTo>
                  <a:cubicBezTo>
                    <a:pt x="44" y="50"/>
                    <a:pt x="44" y="52"/>
                    <a:pt x="44" y="54"/>
                  </a:cubicBezTo>
                  <a:cubicBezTo>
                    <a:pt x="45" y="56"/>
                    <a:pt x="46" y="56"/>
                    <a:pt x="48" y="56"/>
                  </a:cubicBezTo>
                  <a:cubicBezTo>
                    <a:pt x="50" y="55"/>
                    <a:pt x="52" y="54"/>
                    <a:pt x="53" y="53"/>
                  </a:cubicBezTo>
                  <a:cubicBezTo>
                    <a:pt x="58" y="48"/>
                    <a:pt x="61" y="43"/>
                    <a:pt x="66" y="39"/>
                  </a:cubicBezTo>
                  <a:cubicBezTo>
                    <a:pt x="67" y="38"/>
                    <a:pt x="67" y="38"/>
                    <a:pt x="68" y="39"/>
                  </a:cubicBezTo>
                  <a:cubicBezTo>
                    <a:pt x="68" y="40"/>
                    <a:pt x="69" y="42"/>
                    <a:pt x="70" y="44"/>
                  </a:cubicBezTo>
                  <a:cubicBezTo>
                    <a:pt x="70" y="45"/>
                    <a:pt x="70" y="46"/>
                    <a:pt x="69" y="47"/>
                  </a:cubicBezTo>
                  <a:cubicBezTo>
                    <a:pt x="67" y="49"/>
                    <a:pt x="65" y="51"/>
                    <a:pt x="64" y="54"/>
                  </a:cubicBezTo>
                  <a:cubicBezTo>
                    <a:pt x="63" y="55"/>
                    <a:pt x="62" y="56"/>
                    <a:pt x="61" y="56"/>
                  </a:cubicBezTo>
                  <a:cubicBezTo>
                    <a:pt x="60" y="56"/>
                    <a:pt x="60" y="57"/>
                    <a:pt x="60" y="59"/>
                  </a:cubicBezTo>
                  <a:cubicBezTo>
                    <a:pt x="61" y="60"/>
                    <a:pt x="62" y="60"/>
                    <a:pt x="63" y="59"/>
                  </a:cubicBezTo>
                  <a:cubicBezTo>
                    <a:pt x="64" y="58"/>
                    <a:pt x="65" y="57"/>
                    <a:pt x="66" y="56"/>
                  </a:cubicBezTo>
                  <a:cubicBezTo>
                    <a:pt x="67" y="54"/>
                    <a:pt x="69" y="52"/>
                    <a:pt x="71" y="50"/>
                  </a:cubicBezTo>
                  <a:cubicBezTo>
                    <a:pt x="72" y="50"/>
                    <a:pt x="72" y="50"/>
                    <a:pt x="72" y="50"/>
                  </a:cubicBezTo>
                  <a:cubicBezTo>
                    <a:pt x="73" y="52"/>
                    <a:pt x="74" y="53"/>
                    <a:pt x="74" y="54"/>
                  </a:cubicBezTo>
                  <a:cubicBezTo>
                    <a:pt x="76" y="57"/>
                    <a:pt x="77" y="60"/>
                    <a:pt x="79" y="63"/>
                  </a:cubicBezTo>
                  <a:cubicBezTo>
                    <a:pt x="79" y="64"/>
                    <a:pt x="80" y="64"/>
                    <a:pt x="81" y="64"/>
                  </a:cubicBezTo>
                  <a:cubicBezTo>
                    <a:pt x="82" y="63"/>
                    <a:pt x="82" y="62"/>
                    <a:pt x="82" y="61"/>
                  </a:cubicBezTo>
                  <a:cubicBezTo>
                    <a:pt x="81" y="60"/>
                    <a:pt x="81" y="58"/>
                    <a:pt x="80" y="57"/>
                  </a:cubicBezTo>
                  <a:close/>
                  <a:moveTo>
                    <a:pt x="24" y="39"/>
                  </a:moveTo>
                  <a:cubicBezTo>
                    <a:pt x="23" y="42"/>
                    <a:pt x="23" y="45"/>
                    <a:pt x="23" y="48"/>
                  </a:cubicBezTo>
                  <a:cubicBezTo>
                    <a:pt x="21" y="46"/>
                    <a:pt x="18" y="44"/>
                    <a:pt x="17" y="41"/>
                  </a:cubicBezTo>
                  <a:cubicBezTo>
                    <a:pt x="17" y="41"/>
                    <a:pt x="17" y="40"/>
                    <a:pt x="17" y="40"/>
                  </a:cubicBezTo>
                  <a:cubicBezTo>
                    <a:pt x="17" y="37"/>
                    <a:pt x="19" y="35"/>
                    <a:pt x="20" y="32"/>
                  </a:cubicBezTo>
                  <a:cubicBezTo>
                    <a:pt x="20" y="32"/>
                    <a:pt x="21" y="31"/>
                    <a:pt x="22" y="31"/>
                  </a:cubicBezTo>
                  <a:cubicBezTo>
                    <a:pt x="23" y="31"/>
                    <a:pt x="23" y="31"/>
                    <a:pt x="23" y="30"/>
                  </a:cubicBezTo>
                  <a:cubicBezTo>
                    <a:pt x="23" y="29"/>
                    <a:pt x="23" y="29"/>
                    <a:pt x="23" y="29"/>
                  </a:cubicBezTo>
                  <a:cubicBezTo>
                    <a:pt x="23" y="29"/>
                    <a:pt x="23" y="28"/>
                    <a:pt x="24" y="28"/>
                  </a:cubicBezTo>
                  <a:cubicBezTo>
                    <a:pt x="24" y="28"/>
                    <a:pt x="24" y="29"/>
                    <a:pt x="24" y="29"/>
                  </a:cubicBezTo>
                  <a:cubicBezTo>
                    <a:pt x="24" y="32"/>
                    <a:pt x="24" y="36"/>
                    <a:pt x="24" y="39"/>
                  </a:cubicBezTo>
                  <a:close/>
                  <a:moveTo>
                    <a:pt x="65" y="35"/>
                  </a:moveTo>
                  <a:cubicBezTo>
                    <a:pt x="63" y="39"/>
                    <a:pt x="60" y="42"/>
                    <a:pt x="57" y="45"/>
                  </a:cubicBezTo>
                  <a:cubicBezTo>
                    <a:pt x="55" y="46"/>
                    <a:pt x="54" y="48"/>
                    <a:pt x="52" y="49"/>
                  </a:cubicBezTo>
                  <a:cubicBezTo>
                    <a:pt x="51" y="50"/>
                    <a:pt x="50" y="50"/>
                    <a:pt x="50" y="51"/>
                  </a:cubicBezTo>
                  <a:cubicBezTo>
                    <a:pt x="49" y="52"/>
                    <a:pt x="49" y="52"/>
                    <a:pt x="48" y="52"/>
                  </a:cubicBezTo>
                  <a:cubicBezTo>
                    <a:pt x="47" y="51"/>
                    <a:pt x="47" y="51"/>
                    <a:pt x="47" y="50"/>
                  </a:cubicBezTo>
                  <a:cubicBezTo>
                    <a:pt x="48" y="46"/>
                    <a:pt x="48" y="43"/>
                    <a:pt x="49" y="40"/>
                  </a:cubicBezTo>
                  <a:cubicBezTo>
                    <a:pt x="50" y="37"/>
                    <a:pt x="50" y="34"/>
                    <a:pt x="50" y="31"/>
                  </a:cubicBezTo>
                  <a:cubicBezTo>
                    <a:pt x="50" y="29"/>
                    <a:pt x="51" y="27"/>
                    <a:pt x="51" y="25"/>
                  </a:cubicBezTo>
                  <a:cubicBezTo>
                    <a:pt x="52" y="23"/>
                    <a:pt x="53" y="23"/>
                    <a:pt x="55" y="22"/>
                  </a:cubicBezTo>
                  <a:cubicBezTo>
                    <a:pt x="56" y="22"/>
                    <a:pt x="57" y="22"/>
                    <a:pt x="59" y="22"/>
                  </a:cubicBezTo>
                  <a:cubicBezTo>
                    <a:pt x="60" y="22"/>
                    <a:pt x="60" y="22"/>
                    <a:pt x="61" y="23"/>
                  </a:cubicBezTo>
                  <a:cubicBezTo>
                    <a:pt x="63" y="26"/>
                    <a:pt x="64" y="30"/>
                    <a:pt x="66" y="34"/>
                  </a:cubicBezTo>
                  <a:cubicBezTo>
                    <a:pt x="66" y="34"/>
                    <a:pt x="66" y="35"/>
                    <a:pt x="65" y="35"/>
                  </a:cubicBez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51" name="Freeform 230"/>
            <p:cNvSpPr>
              <a:spLocks noEditPoints="1"/>
            </p:cNvSpPr>
            <p:nvPr/>
          </p:nvSpPr>
          <p:spPr bwMode="auto">
            <a:xfrm>
              <a:off x="745" y="830"/>
              <a:ext cx="161" cy="203"/>
            </a:xfrm>
            <a:custGeom>
              <a:avLst/>
              <a:gdLst>
                <a:gd name="T0" fmla="*/ 39 w 68"/>
                <a:gd name="T1" fmla="*/ 35 h 86"/>
                <a:gd name="T2" fmla="*/ 45 w 68"/>
                <a:gd name="T3" fmla="*/ 32 h 86"/>
                <a:gd name="T4" fmla="*/ 65 w 68"/>
                <a:gd name="T5" fmla="*/ 18 h 86"/>
                <a:gd name="T6" fmla="*/ 67 w 68"/>
                <a:gd name="T7" fmla="*/ 13 h 86"/>
                <a:gd name="T8" fmla="*/ 57 w 68"/>
                <a:gd name="T9" fmla="*/ 12 h 86"/>
                <a:gd name="T10" fmla="*/ 35 w 68"/>
                <a:gd name="T11" fmla="*/ 11 h 86"/>
                <a:gd name="T12" fmla="*/ 28 w 68"/>
                <a:gd name="T13" fmla="*/ 1 h 86"/>
                <a:gd name="T14" fmla="*/ 24 w 68"/>
                <a:gd name="T15" fmla="*/ 1 h 86"/>
                <a:gd name="T16" fmla="*/ 27 w 68"/>
                <a:gd name="T17" fmla="*/ 7 h 86"/>
                <a:gd name="T18" fmla="*/ 32 w 68"/>
                <a:gd name="T19" fmla="*/ 12 h 86"/>
                <a:gd name="T20" fmla="*/ 25 w 68"/>
                <a:gd name="T21" fmla="*/ 14 h 86"/>
                <a:gd name="T22" fmla="*/ 16 w 68"/>
                <a:gd name="T23" fmla="*/ 17 h 86"/>
                <a:gd name="T24" fmla="*/ 14 w 68"/>
                <a:gd name="T25" fmla="*/ 15 h 86"/>
                <a:gd name="T26" fmla="*/ 13 w 68"/>
                <a:gd name="T27" fmla="*/ 10 h 86"/>
                <a:gd name="T28" fmla="*/ 11 w 68"/>
                <a:gd name="T29" fmla="*/ 15 h 86"/>
                <a:gd name="T30" fmla="*/ 16 w 68"/>
                <a:gd name="T31" fmla="*/ 32 h 86"/>
                <a:gd name="T32" fmla="*/ 19 w 68"/>
                <a:gd name="T33" fmla="*/ 33 h 86"/>
                <a:gd name="T34" fmla="*/ 31 w 68"/>
                <a:gd name="T35" fmla="*/ 35 h 86"/>
                <a:gd name="T36" fmla="*/ 34 w 68"/>
                <a:gd name="T37" fmla="*/ 39 h 86"/>
                <a:gd name="T38" fmla="*/ 29 w 68"/>
                <a:gd name="T39" fmla="*/ 40 h 86"/>
                <a:gd name="T40" fmla="*/ 21 w 68"/>
                <a:gd name="T41" fmla="*/ 41 h 86"/>
                <a:gd name="T42" fmla="*/ 16 w 68"/>
                <a:gd name="T43" fmla="*/ 41 h 86"/>
                <a:gd name="T44" fmla="*/ 20 w 68"/>
                <a:gd name="T45" fmla="*/ 44 h 86"/>
                <a:gd name="T46" fmla="*/ 33 w 68"/>
                <a:gd name="T47" fmla="*/ 46 h 86"/>
                <a:gd name="T48" fmla="*/ 28 w 68"/>
                <a:gd name="T49" fmla="*/ 50 h 86"/>
                <a:gd name="T50" fmla="*/ 10 w 68"/>
                <a:gd name="T51" fmla="*/ 55 h 86"/>
                <a:gd name="T52" fmla="*/ 0 w 68"/>
                <a:gd name="T53" fmla="*/ 58 h 86"/>
                <a:gd name="T54" fmla="*/ 3 w 68"/>
                <a:gd name="T55" fmla="*/ 60 h 86"/>
                <a:gd name="T56" fmla="*/ 30 w 68"/>
                <a:gd name="T57" fmla="*/ 52 h 86"/>
                <a:gd name="T58" fmla="*/ 31 w 68"/>
                <a:gd name="T59" fmla="*/ 54 h 86"/>
                <a:gd name="T60" fmla="*/ 24 w 68"/>
                <a:gd name="T61" fmla="*/ 71 h 86"/>
                <a:gd name="T62" fmla="*/ 10 w 68"/>
                <a:gd name="T63" fmla="*/ 83 h 86"/>
                <a:gd name="T64" fmla="*/ 8 w 68"/>
                <a:gd name="T65" fmla="*/ 81 h 86"/>
                <a:gd name="T66" fmla="*/ 7 w 68"/>
                <a:gd name="T67" fmla="*/ 83 h 86"/>
                <a:gd name="T68" fmla="*/ 11 w 68"/>
                <a:gd name="T69" fmla="*/ 86 h 86"/>
                <a:gd name="T70" fmla="*/ 25 w 68"/>
                <a:gd name="T71" fmla="*/ 75 h 86"/>
                <a:gd name="T72" fmla="*/ 37 w 68"/>
                <a:gd name="T73" fmla="*/ 50 h 86"/>
                <a:gd name="T74" fmla="*/ 46 w 68"/>
                <a:gd name="T75" fmla="*/ 47 h 86"/>
                <a:gd name="T76" fmla="*/ 56 w 68"/>
                <a:gd name="T77" fmla="*/ 42 h 86"/>
                <a:gd name="T78" fmla="*/ 66 w 68"/>
                <a:gd name="T79" fmla="*/ 34 h 86"/>
                <a:gd name="T80" fmla="*/ 60 w 68"/>
                <a:gd name="T81" fmla="*/ 32 h 86"/>
                <a:gd name="T82" fmla="*/ 60 w 68"/>
                <a:gd name="T83" fmla="*/ 35 h 86"/>
                <a:gd name="T84" fmla="*/ 60 w 68"/>
                <a:gd name="T85" fmla="*/ 36 h 86"/>
                <a:gd name="T86" fmla="*/ 39 w 68"/>
                <a:gd name="T87" fmla="*/ 45 h 86"/>
                <a:gd name="T88" fmla="*/ 39 w 68"/>
                <a:gd name="T89" fmla="*/ 42 h 86"/>
                <a:gd name="T90" fmla="*/ 38 w 68"/>
                <a:gd name="T91" fmla="*/ 23 h 86"/>
                <a:gd name="T92" fmla="*/ 34 w 68"/>
                <a:gd name="T93" fmla="*/ 26 h 86"/>
                <a:gd name="T94" fmla="*/ 33 w 68"/>
                <a:gd name="T95" fmla="*/ 32 h 86"/>
                <a:gd name="T96" fmla="*/ 28 w 68"/>
                <a:gd name="T97" fmla="*/ 32 h 86"/>
                <a:gd name="T98" fmla="*/ 18 w 68"/>
                <a:gd name="T99" fmla="*/ 28 h 86"/>
                <a:gd name="T100" fmla="*/ 18 w 68"/>
                <a:gd name="T101" fmla="*/ 20 h 86"/>
                <a:gd name="T102" fmla="*/ 31 w 68"/>
                <a:gd name="T103" fmla="*/ 16 h 86"/>
                <a:gd name="T104" fmla="*/ 44 w 68"/>
                <a:gd name="T105" fmla="*/ 15 h 86"/>
                <a:gd name="T106" fmla="*/ 59 w 68"/>
                <a:gd name="T107" fmla="*/ 15 h 86"/>
                <a:gd name="T108" fmla="*/ 57 w 68"/>
                <a:gd name="T109" fmla="*/ 20 h 86"/>
                <a:gd name="T110" fmla="*/ 41 w 68"/>
                <a:gd name="T111" fmla="*/ 33 h 86"/>
                <a:gd name="T112" fmla="*/ 40 w 68"/>
                <a:gd name="T113" fmla="*/ 29 h 86"/>
                <a:gd name="T114" fmla="*/ 38 w 68"/>
                <a:gd name="T115" fmla="*/ 2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 h="86">
                  <a:moveTo>
                    <a:pt x="39" y="40"/>
                  </a:moveTo>
                  <a:cubicBezTo>
                    <a:pt x="39" y="39"/>
                    <a:pt x="39" y="37"/>
                    <a:pt x="39" y="35"/>
                  </a:cubicBezTo>
                  <a:cubicBezTo>
                    <a:pt x="39" y="34"/>
                    <a:pt x="40" y="34"/>
                    <a:pt x="41" y="34"/>
                  </a:cubicBezTo>
                  <a:cubicBezTo>
                    <a:pt x="42" y="33"/>
                    <a:pt x="44" y="33"/>
                    <a:pt x="45" y="32"/>
                  </a:cubicBezTo>
                  <a:cubicBezTo>
                    <a:pt x="50" y="31"/>
                    <a:pt x="53" y="29"/>
                    <a:pt x="56" y="26"/>
                  </a:cubicBezTo>
                  <a:cubicBezTo>
                    <a:pt x="59" y="23"/>
                    <a:pt x="62" y="21"/>
                    <a:pt x="65" y="18"/>
                  </a:cubicBezTo>
                  <a:cubicBezTo>
                    <a:pt x="66" y="17"/>
                    <a:pt x="66" y="16"/>
                    <a:pt x="67" y="15"/>
                  </a:cubicBezTo>
                  <a:cubicBezTo>
                    <a:pt x="68" y="14"/>
                    <a:pt x="67" y="13"/>
                    <a:pt x="67" y="13"/>
                  </a:cubicBezTo>
                  <a:cubicBezTo>
                    <a:pt x="66" y="12"/>
                    <a:pt x="66" y="12"/>
                    <a:pt x="65" y="12"/>
                  </a:cubicBezTo>
                  <a:cubicBezTo>
                    <a:pt x="62" y="12"/>
                    <a:pt x="60" y="12"/>
                    <a:pt x="57" y="12"/>
                  </a:cubicBezTo>
                  <a:cubicBezTo>
                    <a:pt x="50" y="12"/>
                    <a:pt x="43" y="11"/>
                    <a:pt x="36" y="12"/>
                  </a:cubicBezTo>
                  <a:cubicBezTo>
                    <a:pt x="36" y="12"/>
                    <a:pt x="35" y="12"/>
                    <a:pt x="35" y="11"/>
                  </a:cubicBezTo>
                  <a:cubicBezTo>
                    <a:pt x="35" y="10"/>
                    <a:pt x="34" y="9"/>
                    <a:pt x="33" y="8"/>
                  </a:cubicBezTo>
                  <a:cubicBezTo>
                    <a:pt x="31" y="6"/>
                    <a:pt x="30" y="3"/>
                    <a:pt x="28" y="1"/>
                  </a:cubicBezTo>
                  <a:cubicBezTo>
                    <a:pt x="27" y="1"/>
                    <a:pt x="26" y="0"/>
                    <a:pt x="25" y="0"/>
                  </a:cubicBezTo>
                  <a:cubicBezTo>
                    <a:pt x="25" y="0"/>
                    <a:pt x="24" y="1"/>
                    <a:pt x="24" y="1"/>
                  </a:cubicBezTo>
                  <a:cubicBezTo>
                    <a:pt x="24" y="2"/>
                    <a:pt x="25" y="4"/>
                    <a:pt x="25" y="5"/>
                  </a:cubicBezTo>
                  <a:cubicBezTo>
                    <a:pt x="25" y="6"/>
                    <a:pt x="26" y="6"/>
                    <a:pt x="27" y="7"/>
                  </a:cubicBezTo>
                  <a:cubicBezTo>
                    <a:pt x="27" y="7"/>
                    <a:pt x="27" y="7"/>
                    <a:pt x="27" y="7"/>
                  </a:cubicBezTo>
                  <a:cubicBezTo>
                    <a:pt x="29" y="8"/>
                    <a:pt x="31" y="10"/>
                    <a:pt x="32" y="12"/>
                  </a:cubicBezTo>
                  <a:cubicBezTo>
                    <a:pt x="32" y="12"/>
                    <a:pt x="32" y="12"/>
                    <a:pt x="32" y="12"/>
                  </a:cubicBezTo>
                  <a:cubicBezTo>
                    <a:pt x="29" y="13"/>
                    <a:pt x="27" y="14"/>
                    <a:pt x="25" y="14"/>
                  </a:cubicBezTo>
                  <a:cubicBezTo>
                    <a:pt x="22" y="14"/>
                    <a:pt x="20" y="15"/>
                    <a:pt x="18" y="16"/>
                  </a:cubicBezTo>
                  <a:cubicBezTo>
                    <a:pt x="17" y="16"/>
                    <a:pt x="17" y="16"/>
                    <a:pt x="16" y="17"/>
                  </a:cubicBezTo>
                  <a:cubicBezTo>
                    <a:pt x="16" y="17"/>
                    <a:pt x="16" y="17"/>
                    <a:pt x="16" y="17"/>
                  </a:cubicBezTo>
                  <a:cubicBezTo>
                    <a:pt x="15" y="17"/>
                    <a:pt x="15" y="16"/>
                    <a:pt x="14" y="15"/>
                  </a:cubicBezTo>
                  <a:cubicBezTo>
                    <a:pt x="14" y="14"/>
                    <a:pt x="14" y="13"/>
                    <a:pt x="14" y="11"/>
                  </a:cubicBezTo>
                  <a:cubicBezTo>
                    <a:pt x="14" y="10"/>
                    <a:pt x="14" y="10"/>
                    <a:pt x="13" y="10"/>
                  </a:cubicBezTo>
                  <a:cubicBezTo>
                    <a:pt x="12" y="11"/>
                    <a:pt x="11" y="11"/>
                    <a:pt x="11" y="12"/>
                  </a:cubicBezTo>
                  <a:cubicBezTo>
                    <a:pt x="11" y="13"/>
                    <a:pt x="10" y="14"/>
                    <a:pt x="11" y="15"/>
                  </a:cubicBezTo>
                  <a:cubicBezTo>
                    <a:pt x="12" y="19"/>
                    <a:pt x="13" y="22"/>
                    <a:pt x="14" y="25"/>
                  </a:cubicBezTo>
                  <a:cubicBezTo>
                    <a:pt x="15" y="27"/>
                    <a:pt x="15" y="29"/>
                    <a:pt x="16" y="32"/>
                  </a:cubicBezTo>
                  <a:cubicBezTo>
                    <a:pt x="16" y="33"/>
                    <a:pt x="16" y="33"/>
                    <a:pt x="17" y="33"/>
                  </a:cubicBezTo>
                  <a:cubicBezTo>
                    <a:pt x="18" y="32"/>
                    <a:pt x="18" y="32"/>
                    <a:pt x="19" y="33"/>
                  </a:cubicBezTo>
                  <a:cubicBezTo>
                    <a:pt x="19" y="33"/>
                    <a:pt x="20" y="33"/>
                    <a:pt x="20" y="33"/>
                  </a:cubicBezTo>
                  <a:cubicBezTo>
                    <a:pt x="24" y="34"/>
                    <a:pt x="27" y="35"/>
                    <a:pt x="31" y="35"/>
                  </a:cubicBezTo>
                  <a:cubicBezTo>
                    <a:pt x="32" y="35"/>
                    <a:pt x="33" y="36"/>
                    <a:pt x="33" y="36"/>
                  </a:cubicBezTo>
                  <a:cubicBezTo>
                    <a:pt x="34" y="37"/>
                    <a:pt x="34" y="38"/>
                    <a:pt x="34" y="39"/>
                  </a:cubicBezTo>
                  <a:cubicBezTo>
                    <a:pt x="34" y="39"/>
                    <a:pt x="34" y="40"/>
                    <a:pt x="33" y="40"/>
                  </a:cubicBezTo>
                  <a:cubicBezTo>
                    <a:pt x="32" y="40"/>
                    <a:pt x="30" y="40"/>
                    <a:pt x="29" y="40"/>
                  </a:cubicBezTo>
                  <a:cubicBezTo>
                    <a:pt x="27" y="41"/>
                    <a:pt x="25" y="40"/>
                    <a:pt x="24" y="41"/>
                  </a:cubicBezTo>
                  <a:cubicBezTo>
                    <a:pt x="23" y="41"/>
                    <a:pt x="22" y="41"/>
                    <a:pt x="21" y="41"/>
                  </a:cubicBezTo>
                  <a:cubicBezTo>
                    <a:pt x="20" y="40"/>
                    <a:pt x="19" y="40"/>
                    <a:pt x="18" y="40"/>
                  </a:cubicBezTo>
                  <a:cubicBezTo>
                    <a:pt x="17" y="40"/>
                    <a:pt x="16" y="40"/>
                    <a:pt x="16" y="41"/>
                  </a:cubicBezTo>
                  <a:cubicBezTo>
                    <a:pt x="16" y="42"/>
                    <a:pt x="16" y="43"/>
                    <a:pt x="17" y="44"/>
                  </a:cubicBezTo>
                  <a:cubicBezTo>
                    <a:pt x="18" y="44"/>
                    <a:pt x="19" y="44"/>
                    <a:pt x="20" y="44"/>
                  </a:cubicBezTo>
                  <a:cubicBezTo>
                    <a:pt x="23" y="44"/>
                    <a:pt x="27" y="44"/>
                    <a:pt x="30" y="43"/>
                  </a:cubicBezTo>
                  <a:cubicBezTo>
                    <a:pt x="33" y="43"/>
                    <a:pt x="33" y="43"/>
                    <a:pt x="33" y="46"/>
                  </a:cubicBezTo>
                  <a:cubicBezTo>
                    <a:pt x="33" y="47"/>
                    <a:pt x="33" y="48"/>
                    <a:pt x="32" y="48"/>
                  </a:cubicBezTo>
                  <a:cubicBezTo>
                    <a:pt x="31" y="49"/>
                    <a:pt x="29" y="49"/>
                    <a:pt x="28" y="50"/>
                  </a:cubicBezTo>
                  <a:cubicBezTo>
                    <a:pt x="25" y="51"/>
                    <a:pt x="22" y="51"/>
                    <a:pt x="19" y="53"/>
                  </a:cubicBezTo>
                  <a:cubicBezTo>
                    <a:pt x="16" y="54"/>
                    <a:pt x="13" y="55"/>
                    <a:pt x="10" y="55"/>
                  </a:cubicBezTo>
                  <a:cubicBezTo>
                    <a:pt x="7" y="55"/>
                    <a:pt x="4" y="56"/>
                    <a:pt x="2" y="57"/>
                  </a:cubicBezTo>
                  <a:cubicBezTo>
                    <a:pt x="1" y="57"/>
                    <a:pt x="0" y="57"/>
                    <a:pt x="0" y="58"/>
                  </a:cubicBezTo>
                  <a:cubicBezTo>
                    <a:pt x="0" y="59"/>
                    <a:pt x="1" y="60"/>
                    <a:pt x="2" y="60"/>
                  </a:cubicBezTo>
                  <a:cubicBezTo>
                    <a:pt x="2" y="60"/>
                    <a:pt x="3" y="60"/>
                    <a:pt x="3" y="60"/>
                  </a:cubicBezTo>
                  <a:cubicBezTo>
                    <a:pt x="6" y="60"/>
                    <a:pt x="8" y="60"/>
                    <a:pt x="11" y="59"/>
                  </a:cubicBezTo>
                  <a:cubicBezTo>
                    <a:pt x="17" y="57"/>
                    <a:pt x="24" y="54"/>
                    <a:pt x="30" y="52"/>
                  </a:cubicBezTo>
                  <a:cubicBezTo>
                    <a:pt x="31" y="52"/>
                    <a:pt x="31" y="52"/>
                    <a:pt x="32" y="52"/>
                  </a:cubicBezTo>
                  <a:cubicBezTo>
                    <a:pt x="32" y="53"/>
                    <a:pt x="32" y="53"/>
                    <a:pt x="31" y="54"/>
                  </a:cubicBezTo>
                  <a:cubicBezTo>
                    <a:pt x="30" y="57"/>
                    <a:pt x="29" y="60"/>
                    <a:pt x="28" y="63"/>
                  </a:cubicBezTo>
                  <a:cubicBezTo>
                    <a:pt x="26" y="66"/>
                    <a:pt x="25" y="69"/>
                    <a:pt x="24" y="71"/>
                  </a:cubicBezTo>
                  <a:cubicBezTo>
                    <a:pt x="22" y="75"/>
                    <a:pt x="20" y="77"/>
                    <a:pt x="17" y="80"/>
                  </a:cubicBezTo>
                  <a:cubicBezTo>
                    <a:pt x="15" y="82"/>
                    <a:pt x="13" y="83"/>
                    <a:pt x="10" y="83"/>
                  </a:cubicBezTo>
                  <a:cubicBezTo>
                    <a:pt x="9" y="83"/>
                    <a:pt x="9" y="83"/>
                    <a:pt x="9" y="81"/>
                  </a:cubicBezTo>
                  <a:cubicBezTo>
                    <a:pt x="9" y="81"/>
                    <a:pt x="9" y="81"/>
                    <a:pt x="8" y="81"/>
                  </a:cubicBezTo>
                  <a:cubicBezTo>
                    <a:pt x="8" y="81"/>
                    <a:pt x="7" y="81"/>
                    <a:pt x="7" y="81"/>
                  </a:cubicBezTo>
                  <a:cubicBezTo>
                    <a:pt x="7" y="82"/>
                    <a:pt x="7" y="82"/>
                    <a:pt x="7" y="83"/>
                  </a:cubicBezTo>
                  <a:cubicBezTo>
                    <a:pt x="8" y="85"/>
                    <a:pt x="8" y="86"/>
                    <a:pt x="10" y="86"/>
                  </a:cubicBezTo>
                  <a:cubicBezTo>
                    <a:pt x="11" y="86"/>
                    <a:pt x="11" y="86"/>
                    <a:pt x="11" y="86"/>
                  </a:cubicBezTo>
                  <a:cubicBezTo>
                    <a:pt x="13" y="86"/>
                    <a:pt x="15" y="85"/>
                    <a:pt x="17" y="84"/>
                  </a:cubicBezTo>
                  <a:cubicBezTo>
                    <a:pt x="20" y="82"/>
                    <a:pt x="23" y="79"/>
                    <a:pt x="25" y="75"/>
                  </a:cubicBezTo>
                  <a:cubicBezTo>
                    <a:pt x="28" y="70"/>
                    <a:pt x="31" y="65"/>
                    <a:pt x="33" y="60"/>
                  </a:cubicBezTo>
                  <a:cubicBezTo>
                    <a:pt x="34" y="56"/>
                    <a:pt x="36" y="53"/>
                    <a:pt x="37" y="50"/>
                  </a:cubicBezTo>
                  <a:cubicBezTo>
                    <a:pt x="37" y="50"/>
                    <a:pt x="37" y="49"/>
                    <a:pt x="38" y="49"/>
                  </a:cubicBezTo>
                  <a:cubicBezTo>
                    <a:pt x="41" y="48"/>
                    <a:pt x="43" y="47"/>
                    <a:pt x="46" y="47"/>
                  </a:cubicBezTo>
                  <a:cubicBezTo>
                    <a:pt x="48" y="46"/>
                    <a:pt x="49" y="46"/>
                    <a:pt x="50" y="45"/>
                  </a:cubicBezTo>
                  <a:cubicBezTo>
                    <a:pt x="52" y="44"/>
                    <a:pt x="54" y="43"/>
                    <a:pt x="56" y="42"/>
                  </a:cubicBezTo>
                  <a:cubicBezTo>
                    <a:pt x="59" y="40"/>
                    <a:pt x="62" y="39"/>
                    <a:pt x="64" y="37"/>
                  </a:cubicBezTo>
                  <a:cubicBezTo>
                    <a:pt x="65" y="36"/>
                    <a:pt x="66" y="35"/>
                    <a:pt x="66" y="34"/>
                  </a:cubicBezTo>
                  <a:cubicBezTo>
                    <a:pt x="66" y="33"/>
                    <a:pt x="66" y="33"/>
                    <a:pt x="65" y="32"/>
                  </a:cubicBezTo>
                  <a:cubicBezTo>
                    <a:pt x="64" y="31"/>
                    <a:pt x="61" y="31"/>
                    <a:pt x="60" y="32"/>
                  </a:cubicBezTo>
                  <a:cubicBezTo>
                    <a:pt x="59" y="32"/>
                    <a:pt x="58" y="33"/>
                    <a:pt x="58" y="33"/>
                  </a:cubicBezTo>
                  <a:cubicBezTo>
                    <a:pt x="58" y="34"/>
                    <a:pt x="59" y="34"/>
                    <a:pt x="60" y="35"/>
                  </a:cubicBezTo>
                  <a:cubicBezTo>
                    <a:pt x="60" y="35"/>
                    <a:pt x="61" y="35"/>
                    <a:pt x="61" y="35"/>
                  </a:cubicBezTo>
                  <a:cubicBezTo>
                    <a:pt x="61" y="36"/>
                    <a:pt x="60" y="36"/>
                    <a:pt x="60" y="36"/>
                  </a:cubicBezTo>
                  <a:cubicBezTo>
                    <a:pt x="54" y="40"/>
                    <a:pt x="48" y="43"/>
                    <a:pt x="41" y="45"/>
                  </a:cubicBezTo>
                  <a:cubicBezTo>
                    <a:pt x="41" y="45"/>
                    <a:pt x="40" y="45"/>
                    <a:pt x="39" y="45"/>
                  </a:cubicBezTo>
                  <a:cubicBezTo>
                    <a:pt x="39" y="45"/>
                    <a:pt x="38" y="45"/>
                    <a:pt x="38" y="45"/>
                  </a:cubicBezTo>
                  <a:cubicBezTo>
                    <a:pt x="39" y="44"/>
                    <a:pt x="38" y="43"/>
                    <a:pt x="39" y="42"/>
                  </a:cubicBezTo>
                  <a:cubicBezTo>
                    <a:pt x="39" y="42"/>
                    <a:pt x="39" y="41"/>
                    <a:pt x="39" y="40"/>
                  </a:cubicBezTo>
                  <a:close/>
                  <a:moveTo>
                    <a:pt x="38" y="23"/>
                  </a:moveTo>
                  <a:cubicBezTo>
                    <a:pt x="35" y="22"/>
                    <a:pt x="34" y="23"/>
                    <a:pt x="34" y="25"/>
                  </a:cubicBezTo>
                  <a:cubicBezTo>
                    <a:pt x="34" y="26"/>
                    <a:pt x="34" y="26"/>
                    <a:pt x="34" y="26"/>
                  </a:cubicBezTo>
                  <a:cubicBezTo>
                    <a:pt x="34" y="27"/>
                    <a:pt x="34" y="29"/>
                    <a:pt x="35" y="30"/>
                  </a:cubicBezTo>
                  <a:cubicBezTo>
                    <a:pt x="35" y="32"/>
                    <a:pt x="34" y="32"/>
                    <a:pt x="33" y="32"/>
                  </a:cubicBezTo>
                  <a:cubicBezTo>
                    <a:pt x="32" y="32"/>
                    <a:pt x="31" y="32"/>
                    <a:pt x="29" y="32"/>
                  </a:cubicBezTo>
                  <a:cubicBezTo>
                    <a:pt x="29" y="32"/>
                    <a:pt x="29" y="32"/>
                    <a:pt x="28" y="32"/>
                  </a:cubicBezTo>
                  <a:cubicBezTo>
                    <a:pt x="25" y="30"/>
                    <a:pt x="22" y="29"/>
                    <a:pt x="19" y="29"/>
                  </a:cubicBezTo>
                  <a:cubicBezTo>
                    <a:pt x="18" y="29"/>
                    <a:pt x="18" y="29"/>
                    <a:pt x="18" y="28"/>
                  </a:cubicBezTo>
                  <a:cubicBezTo>
                    <a:pt x="17" y="26"/>
                    <a:pt x="17" y="24"/>
                    <a:pt x="16" y="22"/>
                  </a:cubicBezTo>
                  <a:cubicBezTo>
                    <a:pt x="16" y="21"/>
                    <a:pt x="17" y="20"/>
                    <a:pt x="18" y="20"/>
                  </a:cubicBezTo>
                  <a:cubicBezTo>
                    <a:pt x="20" y="19"/>
                    <a:pt x="22" y="18"/>
                    <a:pt x="25" y="17"/>
                  </a:cubicBezTo>
                  <a:cubicBezTo>
                    <a:pt x="27" y="17"/>
                    <a:pt x="29" y="17"/>
                    <a:pt x="31" y="16"/>
                  </a:cubicBezTo>
                  <a:cubicBezTo>
                    <a:pt x="34" y="16"/>
                    <a:pt x="38" y="16"/>
                    <a:pt x="42" y="15"/>
                  </a:cubicBezTo>
                  <a:cubicBezTo>
                    <a:pt x="43" y="14"/>
                    <a:pt x="44" y="14"/>
                    <a:pt x="44" y="15"/>
                  </a:cubicBezTo>
                  <a:cubicBezTo>
                    <a:pt x="46" y="15"/>
                    <a:pt x="48" y="15"/>
                    <a:pt x="50" y="15"/>
                  </a:cubicBezTo>
                  <a:cubicBezTo>
                    <a:pt x="53" y="15"/>
                    <a:pt x="56" y="15"/>
                    <a:pt x="59" y="15"/>
                  </a:cubicBezTo>
                  <a:cubicBezTo>
                    <a:pt x="60" y="15"/>
                    <a:pt x="60" y="16"/>
                    <a:pt x="60" y="16"/>
                  </a:cubicBezTo>
                  <a:cubicBezTo>
                    <a:pt x="59" y="18"/>
                    <a:pt x="58" y="19"/>
                    <a:pt x="57" y="20"/>
                  </a:cubicBezTo>
                  <a:cubicBezTo>
                    <a:pt x="52" y="25"/>
                    <a:pt x="48" y="29"/>
                    <a:pt x="42" y="32"/>
                  </a:cubicBezTo>
                  <a:cubicBezTo>
                    <a:pt x="42" y="32"/>
                    <a:pt x="41" y="32"/>
                    <a:pt x="41" y="33"/>
                  </a:cubicBezTo>
                  <a:cubicBezTo>
                    <a:pt x="40" y="33"/>
                    <a:pt x="39" y="33"/>
                    <a:pt x="39" y="32"/>
                  </a:cubicBezTo>
                  <a:cubicBezTo>
                    <a:pt x="39" y="31"/>
                    <a:pt x="39" y="30"/>
                    <a:pt x="40" y="29"/>
                  </a:cubicBezTo>
                  <a:cubicBezTo>
                    <a:pt x="40" y="27"/>
                    <a:pt x="40" y="25"/>
                    <a:pt x="39" y="24"/>
                  </a:cubicBezTo>
                  <a:cubicBezTo>
                    <a:pt x="38" y="24"/>
                    <a:pt x="38" y="23"/>
                    <a:pt x="38" y="23"/>
                  </a:cubicBez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52" name="Freeform 231"/>
            <p:cNvSpPr/>
            <p:nvPr/>
          </p:nvSpPr>
          <p:spPr bwMode="auto">
            <a:xfrm>
              <a:off x="1269" y="915"/>
              <a:ext cx="19" cy="45"/>
            </a:xfrm>
            <a:custGeom>
              <a:avLst/>
              <a:gdLst>
                <a:gd name="T0" fmla="*/ 8 w 8"/>
                <a:gd name="T1" fmla="*/ 10 h 19"/>
                <a:gd name="T2" fmla="*/ 8 w 8"/>
                <a:gd name="T3" fmla="*/ 18 h 19"/>
                <a:gd name="T4" fmla="*/ 7 w 8"/>
                <a:gd name="T5" fmla="*/ 18 h 19"/>
                <a:gd name="T6" fmla="*/ 0 w 8"/>
                <a:gd name="T7" fmla="*/ 13 h 19"/>
                <a:gd name="T8" fmla="*/ 0 w 8"/>
                <a:gd name="T9" fmla="*/ 11 h 19"/>
                <a:gd name="T10" fmla="*/ 6 w 8"/>
                <a:gd name="T11" fmla="*/ 0 h 19"/>
                <a:gd name="T12" fmla="*/ 7 w 8"/>
                <a:gd name="T13" fmla="*/ 0 h 19"/>
                <a:gd name="T14" fmla="*/ 8 w 8"/>
                <a:gd name="T15" fmla="*/ 1 h 19"/>
                <a:gd name="T16" fmla="*/ 8 w 8"/>
                <a:gd name="T17" fmla="*/ 3 h 19"/>
                <a:gd name="T18" fmla="*/ 8 w 8"/>
                <a:gd name="T19"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9">
                  <a:moveTo>
                    <a:pt x="8" y="10"/>
                  </a:moveTo>
                  <a:cubicBezTo>
                    <a:pt x="8" y="13"/>
                    <a:pt x="8" y="15"/>
                    <a:pt x="8" y="18"/>
                  </a:cubicBezTo>
                  <a:cubicBezTo>
                    <a:pt x="8" y="19"/>
                    <a:pt x="8" y="19"/>
                    <a:pt x="7" y="18"/>
                  </a:cubicBezTo>
                  <a:cubicBezTo>
                    <a:pt x="5" y="17"/>
                    <a:pt x="3" y="15"/>
                    <a:pt x="0" y="13"/>
                  </a:cubicBezTo>
                  <a:cubicBezTo>
                    <a:pt x="0" y="12"/>
                    <a:pt x="0" y="12"/>
                    <a:pt x="0" y="11"/>
                  </a:cubicBezTo>
                  <a:cubicBezTo>
                    <a:pt x="2" y="7"/>
                    <a:pt x="4" y="4"/>
                    <a:pt x="6" y="0"/>
                  </a:cubicBezTo>
                  <a:cubicBezTo>
                    <a:pt x="7" y="0"/>
                    <a:pt x="7" y="0"/>
                    <a:pt x="7" y="0"/>
                  </a:cubicBezTo>
                  <a:cubicBezTo>
                    <a:pt x="8" y="0"/>
                    <a:pt x="8" y="0"/>
                    <a:pt x="8" y="1"/>
                  </a:cubicBezTo>
                  <a:cubicBezTo>
                    <a:pt x="8" y="1"/>
                    <a:pt x="8" y="2"/>
                    <a:pt x="8" y="3"/>
                  </a:cubicBezTo>
                  <a:cubicBezTo>
                    <a:pt x="8" y="5"/>
                    <a:pt x="8" y="8"/>
                    <a:pt x="8" y="1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53" name="Freeform 232"/>
            <p:cNvSpPr/>
            <p:nvPr/>
          </p:nvSpPr>
          <p:spPr bwMode="auto">
            <a:xfrm>
              <a:off x="1293" y="849"/>
              <a:ext cx="9" cy="7"/>
            </a:xfrm>
            <a:custGeom>
              <a:avLst/>
              <a:gdLst>
                <a:gd name="T0" fmla="*/ 0 w 4"/>
                <a:gd name="T1" fmla="*/ 0 h 3"/>
                <a:gd name="T2" fmla="*/ 3 w 4"/>
                <a:gd name="T3" fmla="*/ 2 h 3"/>
                <a:gd name="T4" fmla="*/ 4 w 4"/>
                <a:gd name="T5" fmla="*/ 2 h 3"/>
                <a:gd name="T6" fmla="*/ 3 w 4"/>
                <a:gd name="T7" fmla="*/ 3 h 3"/>
                <a:gd name="T8" fmla="*/ 3 w 4"/>
                <a:gd name="T9" fmla="*/ 3 h 3"/>
                <a:gd name="T10" fmla="*/ 0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0" y="0"/>
                  </a:moveTo>
                  <a:cubicBezTo>
                    <a:pt x="1" y="1"/>
                    <a:pt x="2" y="1"/>
                    <a:pt x="3" y="2"/>
                  </a:cubicBezTo>
                  <a:cubicBezTo>
                    <a:pt x="3" y="2"/>
                    <a:pt x="4" y="2"/>
                    <a:pt x="4" y="2"/>
                  </a:cubicBezTo>
                  <a:cubicBezTo>
                    <a:pt x="4" y="3"/>
                    <a:pt x="3" y="2"/>
                    <a:pt x="3" y="3"/>
                  </a:cubicBezTo>
                  <a:cubicBezTo>
                    <a:pt x="3" y="3"/>
                    <a:pt x="3" y="3"/>
                    <a:pt x="3" y="3"/>
                  </a:cubicBezTo>
                  <a:cubicBezTo>
                    <a:pt x="0" y="3"/>
                    <a:pt x="0" y="2"/>
                    <a:pt x="0" y="0"/>
                  </a:cubicBezTo>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54" name="Freeform 233"/>
            <p:cNvSpPr>
              <a:spLocks noEditPoints="1"/>
            </p:cNvSpPr>
            <p:nvPr/>
          </p:nvSpPr>
          <p:spPr bwMode="auto">
            <a:xfrm>
              <a:off x="261" y="882"/>
              <a:ext cx="132" cy="135"/>
            </a:xfrm>
            <a:custGeom>
              <a:avLst/>
              <a:gdLst>
                <a:gd name="T0" fmla="*/ 52 w 56"/>
                <a:gd name="T1" fmla="*/ 27 h 57"/>
                <a:gd name="T2" fmla="*/ 51 w 56"/>
                <a:gd name="T3" fmla="*/ 18 h 57"/>
                <a:gd name="T4" fmla="*/ 50 w 56"/>
                <a:gd name="T5" fmla="*/ 3 h 57"/>
                <a:gd name="T6" fmla="*/ 50 w 56"/>
                <a:gd name="T7" fmla="*/ 1 h 57"/>
                <a:gd name="T8" fmla="*/ 48 w 56"/>
                <a:gd name="T9" fmla="*/ 0 h 57"/>
                <a:gd name="T10" fmla="*/ 46 w 56"/>
                <a:gd name="T11" fmla="*/ 2 h 57"/>
                <a:gd name="T12" fmla="*/ 41 w 56"/>
                <a:gd name="T13" fmla="*/ 9 h 57"/>
                <a:gd name="T14" fmla="*/ 31 w 56"/>
                <a:gd name="T15" fmla="*/ 22 h 57"/>
                <a:gd name="T16" fmla="*/ 16 w 56"/>
                <a:gd name="T17" fmla="*/ 45 h 57"/>
                <a:gd name="T18" fmla="*/ 14 w 56"/>
                <a:gd name="T19" fmla="*/ 48 h 57"/>
                <a:gd name="T20" fmla="*/ 14 w 56"/>
                <a:gd name="T21" fmla="*/ 43 h 57"/>
                <a:gd name="T22" fmla="*/ 14 w 56"/>
                <a:gd name="T23" fmla="*/ 38 h 57"/>
                <a:gd name="T24" fmla="*/ 15 w 56"/>
                <a:gd name="T25" fmla="*/ 38 h 57"/>
                <a:gd name="T26" fmla="*/ 20 w 56"/>
                <a:gd name="T27" fmla="*/ 36 h 57"/>
                <a:gd name="T28" fmla="*/ 25 w 56"/>
                <a:gd name="T29" fmla="*/ 31 h 57"/>
                <a:gd name="T30" fmla="*/ 30 w 56"/>
                <a:gd name="T31" fmla="*/ 20 h 57"/>
                <a:gd name="T32" fmla="*/ 26 w 56"/>
                <a:gd name="T33" fmla="*/ 13 h 57"/>
                <a:gd name="T34" fmla="*/ 21 w 56"/>
                <a:gd name="T35" fmla="*/ 13 h 57"/>
                <a:gd name="T36" fmla="*/ 13 w 56"/>
                <a:gd name="T37" fmla="*/ 14 h 57"/>
                <a:gd name="T38" fmla="*/ 8 w 56"/>
                <a:gd name="T39" fmla="*/ 15 h 57"/>
                <a:gd name="T40" fmla="*/ 2 w 56"/>
                <a:gd name="T41" fmla="*/ 18 h 57"/>
                <a:gd name="T42" fmla="*/ 0 w 56"/>
                <a:gd name="T43" fmla="*/ 20 h 57"/>
                <a:gd name="T44" fmla="*/ 0 w 56"/>
                <a:gd name="T45" fmla="*/ 22 h 57"/>
                <a:gd name="T46" fmla="*/ 2 w 56"/>
                <a:gd name="T47" fmla="*/ 22 h 57"/>
                <a:gd name="T48" fmla="*/ 5 w 56"/>
                <a:gd name="T49" fmla="*/ 21 h 57"/>
                <a:gd name="T50" fmla="*/ 9 w 56"/>
                <a:gd name="T51" fmla="*/ 19 h 57"/>
                <a:gd name="T52" fmla="*/ 10 w 56"/>
                <a:gd name="T53" fmla="*/ 20 h 57"/>
                <a:gd name="T54" fmla="*/ 10 w 56"/>
                <a:gd name="T55" fmla="*/ 23 h 57"/>
                <a:gd name="T56" fmla="*/ 10 w 56"/>
                <a:gd name="T57" fmla="*/ 36 h 57"/>
                <a:gd name="T58" fmla="*/ 9 w 56"/>
                <a:gd name="T59" fmla="*/ 54 h 57"/>
                <a:gd name="T60" fmla="*/ 11 w 56"/>
                <a:gd name="T61" fmla="*/ 56 h 57"/>
                <a:gd name="T62" fmla="*/ 13 w 56"/>
                <a:gd name="T63" fmla="*/ 55 h 57"/>
                <a:gd name="T64" fmla="*/ 17 w 56"/>
                <a:gd name="T65" fmla="*/ 51 h 57"/>
                <a:gd name="T66" fmla="*/ 19 w 56"/>
                <a:gd name="T67" fmla="*/ 46 h 57"/>
                <a:gd name="T68" fmla="*/ 44 w 56"/>
                <a:gd name="T69" fmla="*/ 10 h 57"/>
                <a:gd name="T70" fmla="*/ 45 w 56"/>
                <a:gd name="T71" fmla="*/ 8 h 57"/>
                <a:gd name="T72" fmla="*/ 46 w 56"/>
                <a:gd name="T73" fmla="*/ 8 h 57"/>
                <a:gd name="T74" fmla="*/ 47 w 56"/>
                <a:gd name="T75" fmla="*/ 9 h 57"/>
                <a:gd name="T76" fmla="*/ 47 w 56"/>
                <a:gd name="T77" fmla="*/ 14 h 57"/>
                <a:gd name="T78" fmla="*/ 47 w 56"/>
                <a:gd name="T79" fmla="*/ 25 h 57"/>
                <a:gd name="T80" fmla="*/ 48 w 56"/>
                <a:gd name="T81" fmla="*/ 34 h 57"/>
                <a:gd name="T82" fmla="*/ 49 w 56"/>
                <a:gd name="T83" fmla="*/ 36 h 57"/>
                <a:gd name="T84" fmla="*/ 51 w 56"/>
                <a:gd name="T85" fmla="*/ 35 h 57"/>
                <a:gd name="T86" fmla="*/ 54 w 56"/>
                <a:gd name="T87" fmla="*/ 29 h 57"/>
                <a:gd name="T88" fmla="*/ 56 w 56"/>
                <a:gd name="T89" fmla="*/ 23 h 57"/>
                <a:gd name="T90" fmla="*/ 56 w 56"/>
                <a:gd name="T91" fmla="*/ 19 h 57"/>
                <a:gd name="T92" fmla="*/ 52 w 56"/>
                <a:gd name="T93" fmla="*/ 27 h 57"/>
                <a:gd name="T94" fmla="*/ 15 w 56"/>
                <a:gd name="T95" fmla="*/ 22 h 57"/>
                <a:gd name="T96" fmla="*/ 15 w 56"/>
                <a:gd name="T97" fmla="*/ 19 h 57"/>
                <a:gd name="T98" fmla="*/ 17 w 56"/>
                <a:gd name="T99" fmla="*/ 17 h 57"/>
                <a:gd name="T100" fmla="*/ 18 w 56"/>
                <a:gd name="T101" fmla="*/ 17 h 57"/>
                <a:gd name="T102" fmla="*/ 21 w 56"/>
                <a:gd name="T103" fmla="*/ 16 h 57"/>
                <a:gd name="T104" fmla="*/ 23 w 56"/>
                <a:gd name="T105" fmla="*/ 17 h 57"/>
                <a:gd name="T106" fmla="*/ 26 w 56"/>
                <a:gd name="T107" fmla="*/ 21 h 57"/>
                <a:gd name="T108" fmla="*/ 21 w 56"/>
                <a:gd name="T109" fmla="*/ 30 h 57"/>
                <a:gd name="T110" fmla="*/ 18 w 56"/>
                <a:gd name="T111" fmla="*/ 33 h 57"/>
                <a:gd name="T112" fmla="*/ 16 w 56"/>
                <a:gd name="T113" fmla="*/ 34 h 57"/>
                <a:gd name="T114" fmla="*/ 15 w 56"/>
                <a:gd name="T115" fmla="*/ 32 h 57"/>
                <a:gd name="T116" fmla="*/ 15 w 56"/>
                <a:gd name="T117" fmla="*/ 26 h 57"/>
                <a:gd name="T118" fmla="*/ 15 w 56"/>
                <a:gd name="T119" fmla="*/ 2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 h="57">
                  <a:moveTo>
                    <a:pt x="52" y="27"/>
                  </a:moveTo>
                  <a:cubicBezTo>
                    <a:pt x="52" y="24"/>
                    <a:pt x="51" y="21"/>
                    <a:pt x="51" y="18"/>
                  </a:cubicBezTo>
                  <a:cubicBezTo>
                    <a:pt x="51" y="13"/>
                    <a:pt x="50" y="8"/>
                    <a:pt x="50" y="3"/>
                  </a:cubicBezTo>
                  <a:cubicBezTo>
                    <a:pt x="50" y="2"/>
                    <a:pt x="50" y="2"/>
                    <a:pt x="50" y="1"/>
                  </a:cubicBezTo>
                  <a:cubicBezTo>
                    <a:pt x="50" y="0"/>
                    <a:pt x="49" y="0"/>
                    <a:pt x="48" y="0"/>
                  </a:cubicBezTo>
                  <a:cubicBezTo>
                    <a:pt x="47" y="0"/>
                    <a:pt x="46" y="1"/>
                    <a:pt x="46" y="2"/>
                  </a:cubicBezTo>
                  <a:cubicBezTo>
                    <a:pt x="44" y="4"/>
                    <a:pt x="43" y="7"/>
                    <a:pt x="41" y="9"/>
                  </a:cubicBezTo>
                  <a:cubicBezTo>
                    <a:pt x="37" y="13"/>
                    <a:pt x="34" y="18"/>
                    <a:pt x="31" y="22"/>
                  </a:cubicBezTo>
                  <a:cubicBezTo>
                    <a:pt x="26" y="30"/>
                    <a:pt x="21" y="37"/>
                    <a:pt x="16" y="45"/>
                  </a:cubicBezTo>
                  <a:cubicBezTo>
                    <a:pt x="15" y="46"/>
                    <a:pt x="15" y="47"/>
                    <a:pt x="14" y="48"/>
                  </a:cubicBezTo>
                  <a:cubicBezTo>
                    <a:pt x="14" y="46"/>
                    <a:pt x="13" y="45"/>
                    <a:pt x="14" y="43"/>
                  </a:cubicBezTo>
                  <a:cubicBezTo>
                    <a:pt x="14" y="42"/>
                    <a:pt x="14" y="40"/>
                    <a:pt x="14" y="38"/>
                  </a:cubicBezTo>
                  <a:cubicBezTo>
                    <a:pt x="15" y="38"/>
                    <a:pt x="15" y="37"/>
                    <a:pt x="15" y="38"/>
                  </a:cubicBezTo>
                  <a:cubicBezTo>
                    <a:pt x="17" y="38"/>
                    <a:pt x="19" y="38"/>
                    <a:pt x="20" y="36"/>
                  </a:cubicBezTo>
                  <a:cubicBezTo>
                    <a:pt x="22" y="35"/>
                    <a:pt x="23" y="33"/>
                    <a:pt x="25" y="31"/>
                  </a:cubicBezTo>
                  <a:cubicBezTo>
                    <a:pt x="28" y="28"/>
                    <a:pt x="30" y="25"/>
                    <a:pt x="30" y="20"/>
                  </a:cubicBezTo>
                  <a:cubicBezTo>
                    <a:pt x="31" y="17"/>
                    <a:pt x="30" y="15"/>
                    <a:pt x="26" y="13"/>
                  </a:cubicBezTo>
                  <a:cubicBezTo>
                    <a:pt x="25" y="13"/>
                    <a:pt x="23" y="13"/>
                    <a:pt x="21" y="13"/>
                  </a:cubicBezTo>
                  <a:cubicBezTo>
                    <a:pt x="18" y="13"/>
                    <a:pt x="15" y="13"/>
                    <a:pt x="13" y="14"/>
                  </a:cubicBezTo>
                  <a:cubicBezTo>
                    <a:pt x="11" y="14"/>
                    <a:pt x="10" y="15"/>
                    <a:pt x="8" y="15"/>
                  </a:cubicBezTo>
                  <a:cubicBezTo>
                    <a:pt x="6" y="16"/>
                    <a:pt x="4" y="17"/>
                    <a:pt x="2" y="18"/>
                  </a:cubicBezTo>
                  <a:cubicBezTo>
                    <a:pt x="1" y="18"/>
                    <a:pt x="1" y="19"/>
                    <a:pt x="0" y="20"/>
                  </a:cubicBezTo>
                  <a:cubicBezTo>
                    <a:pt x="0" y="21"/>
                    <a:pt x="0" y="21"/>
                    <a:pt x="0" y="22"/>
                  </a:cubicBezTo>
                  <a:cubicBezTo>
                    <a:pt x="0" y="22"/>
                    <a:pt x="1" y="22"/>
                    <a:pt x="2" y="22"/>
                  </a:cubicBezTo>
                  <a:cubicBezTo>
                    <a:pt x="3" y="22"/>
                    <a:pt x="4" y="21"/>
                    <a:pt x="5" y="21"/>
                  </a:cubicBezTo>
                  <a:cubicBezTo>
                    <a:pt x="6" y="20"/>
                    <a:pt x="8" y="19"/>
                    <a:pt x="9" y="19"/>
                  </a:cubicBezTo>
                  <a:cubicBezTo>
                    <a:pt x="10" y="19"/>
                    <a:pt x="10" y="19"/>
                    <a:pt x="10" y="20"/>
                  </a:cubicBezTo>
                  <a:cubicBezTo>
                    <a:pt x="10" y="21"/>
                    <a:pt x="10" y="22"/>
                    <a:pt x="10" y="23"/>
                  </a:cubicBezTo>
                  <a:cubicBezTo>
                    <a:pt x="11" y="27"/>
                    <a:pt x="10" y="31"/>
                    <a:pt x="10" y="36"/>
                  </a:cubicBezTo>
                  <a:cubicBezTo>
                    <a:pt x="10" y="42"/>
                    <a:pt x="9" y="48"/>
                    <a:pt x="9" y="54"/>
                  </a:cubicBezTo>
                  <a:cubicBezTo>
                    <a:pt x="9" y="55"/>
                    <a:pt x="10" y="56"/>
                    <a:pt x="11" y="56"/>
                  </a:cubicBezTo>
                  <a:cubicBezTo>
                    <a:pt x="12" y="57"/>
                    <a:pt x="13" y="56"/>
                    <a:pt x="13" y="55"/>
                  </a:cubicBezTo>
                  <a:cubicBezTo>
                    <a:pt x="15" y="54"/>
                    <a:pt x="16" y="53"/>
                    <a:pt x="17" y="51"/>
                  </a:cubicBezTo>
                  <a:cubicBezTo>
                    <a:pt x="18" y="50"/>
                    <a:pt x="18" y="48"/>
                    <a:pt x="19" y="46"/>
                  </a:cubicBezTo>
                  <a:cubicBezTo>
                    <a:pt x="27" y="34"/>
                    <a:pt x="36" y="22"/>
                    <a:pt x="44" y="10"/>
                  </a:cubicBezTo>
                  <a:cubicBezTo>
                    <a:pt x="44" y="9"/>
                    <a:pt x="45" y="9"/>
                    <a:pt x="45" y="8"/>
                  </a:cubicBezTo>
                  <a:cubicBezTo>
                    <a:pt x="46" y="8"/>
                    <a:pt x="46" y="7"/>
                    <a:pt x="46" y="8"/>
                  </a:cubicBezTo>
                  <a:cubicBezTo>
                    <a:pt x="47" y="8"/>
                    <a:pt x="47" y="8"/>
                    <a:pt x="47" y="9"/>
                  </a:cubicBezTo>
                  <a:cubicBezTo>
                    <a:pt x="47" y="10"/>
                    <a:pt x="47" y="12"/>
                    <a:pt x="47" y="14"/>
                  </a:cubicBezTo>
                  <a:cubicBezTo>
                    <a:pt x="47" y="18"/>
                    <a:pt x="47" y="21"/>
                    <a:pt x="47" y="25"/>
                  </a:cubicBezTo>
                  <a:cubicBezTo>
                    <a:pt x="48" y="28"/>
                    <a:pt x="48" y="31"/>
                    <a:pt x="48" y="34"/>
                  </a:cubicBezTo>
                  <a:cubicBezTo>
                    <a:pt x="48" y="35"/>
                    <a:pt x="48" y="35"/>
                    <a:pt x="49" y="36"/>
                  </a:cubicBezTo>
                  <a:cubicBezTo>
                    <a:pt x="50" y="36"/>
                    <a:pt x="50" y="36"/>
                    <a:pt x="51" y="35"/>
                  </a:cubicBezTo>
                  <a:cubicBezTo>
                    <a:pt x="53" y="33"/>
                    <a:pt x="54" y="31"/>
                    <a:pt x="54" y="29"/>
                  </a:cubicBezTo>
                  <a:cubicBezTo>
                    <a:pt x="55" y="27"/>
                    <a:pt x="55" y="25"/>
                    <a:pt x="56" y="23"/>
                  </a:cubicBezTo>
                  <a:cubicBezTo>
                    <a:pt x="56" y="22"/>
                    <a:pt x="56" y="20"/>
                    <a:pt x="56" y="19"/>
                  </a:cubicBezTo>
                  <a:cubicBezTo>
                    <a:pt x="55" y="21"/>
                    <a:pt x="54" y="24"/>
                    <a:pt x="52" y="27"/>
                  </a:cubicBezTo>
                  <a:close/>
                  <a:moveTo>
                    <a:pt x="15" y="22"/>
                  </a:moveTo>
                  <a:cubicBezTo>
                    <a:pt x="15" y="21"/>
                    <a:pt x="15" y="20"/>
                    <a:pt x="15" y="19"/>
                  </a:cubicBezTo>
                  <a:cubicBezTo>
                    <a:pt x="15" y="17"/>
                    <a:pt x="15" y="17"/>
                    <a:pt x="17" y="17"/>
                  </a:cubicBezTo>
                  <a:cubicBezTo>
                    <a:pt x="17" y="17"/>
                    <a:pt x="18" y="17"/>
                    <a:pt x="18" y="17"/>
                  </a:cubicBezTo>
                  <a:cubicBezTo>
                    <a:pt x="19" y="17"/>
                    <a:pt x="20" y="16"/>
                    <a:pt x="21" y="16"/>
                  </a:cubicBezTo>
                  <a:cubicBezTo>
                    <a:pt x="22" y="16"/>
                    <a:pt x="23" y="17"/>
                    <a:pt x="23" y="17"/>
                  </a:cubicBezTo>
                  <a:cubicBezTo>
                    <a:pt x="26" y="17"/>
                    <a:pt x="27" y="19"/>
                    <a:pt x="26" y="21"/>
                  </a:cubicBezTo>
                  <a:cubicBezTo>
                    <a:pt x="25" y="25"/>
                    <a:pt x="23" y="28"/>
                    <a:pt x="21" y="30"/>
                  </a:cubicBezTo>
                  <a:cubicBezTo>
                    <a:pt x="20" y="31"/>
                    <a:pt x="19" y="32"/>
                    <a:pt x="18" y="33"/>
                  </a:cubicBezTo>
                  <a:cubicBezTo>
                    <a:pt x="18" y="34"/>
                    <a:pt x="17" y="34"/>
                    <a:pt x="16" y="34"/>
                  </a:cubicBezTo>
                  <a:cubicBezTo>
                    <a:pt x="15" y="33"/>
                    <a:pt x="15" y="33"/>
                    <a:pt x="15" y="32"/>
                  </a:cubicBezTo>
                  <a:cubicBezTo>
                    <a:pt x="15" y="30"/>
                    <a:pt x="15" y="28"/>
                    <a:pt x="15" y="26"/>
                  </a:cubicBezTo>
                  <a:cubicBezTo>
                    <a:pt x="15" y="24"/>
                    <a:pt x="15" y="23"/>
                    <a:pt x="15" y="22"/>
                  </a:cubicBez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55" name="Freeform 234"/>
            <p:cNvSpPr>
              <a:spLocks noEditPoints="1"/>
            </p:cNvSpPr>
            <p:nvPr/>
          </p:nvSpPr>
          <p:spPr bwMode="auto">
            <a:xfrm>
              <a:off x="981" y="870"/>
              <a:ext cx="78" cy="130"/>
            </a:xfrm>
            <a:custGeom>
              <a:avLst/>
              <a:gdLst>
                <a:gd name="T0" fmla="*/ 32 w 33"/>
                <a:gd name="T1" fmla="*/ 23 h 55"/>
                <a:gd name="T2" fmla="*/ 29 w 33"/>
                <a:gd name="T3" fmla="*/ 27 h 55"/>
                <a:gd name="T4" fmla="*/ 18 w 33"/>
                <a:gd name="T5" fmla="*/ 37 h 55"/>
                <a:gd name="T6" fmla="*/ 20 w 33"/>
                <a:gd name="T7" fmla="*/ 32 h 55"/>
                <a:gd name="T8" fmla="*/ 20 w 33"/>
                <a:gd name="T9" fmla="*/ 23 h 55"/>
                <a:gd name="T10" fmla="*/ 18 w 33"/>
                <a:gd name="T11" fmla="*/ 20 h 55"/>
                <a:gd name="T12" fmla="*/ 20 w 33"/>
                <a:gd name="T13" fmla="*/ 6 h 55"/>
                <a:gd name="T14" fmla="*/ 23 w 33"/>
                <a:gd name="T15" fmla="*/ 3 h 55"/>
                <a:gd name="T16" fmla="*/ 21 w 33"/>
                <a:gd name="T17" fmla="*/ 0 h 55"/>
                <a:gd name="T18" fmla="*/ 18 w 33"/>
                <a:gd name="T19" fmla="*/ 1 h 55"/>
                <a:gd name="T20" fmla="*/ 1 w 33"/>
                <a:gd name="T21" fmla="*/ 5 h 55"/>
                <a:gd name="T22" fmla="*/ 14 w 33"/>
                <a:gd name="T23" fmla="*/ 5 h 55"/>
                <a:gd name="T24" fmla="*/ 14 w 33"/>
                <a:gd name="T25" fmla="*/ 20 h 55"/>
                <a:gd name="T26" fmla="*/ 6 w 33"/>
                <a:gd name="T27" fmla="*/ 18 h 55"/>
                <a:gd name="T28" fmla="*/ 4 w 33"/>
                <a:gd name="T29" fmla="*/ 20 h 55"/>
                <a:gd name="T30" fmla="*/ 8 w 33"/>
                <a:gd name="T31" fmla="*/ 23 h 55"/>
                <a:gd name="T32" fmla="*/ 13 w 33"/>
                <a:gd name="T33" fmla="*/ 38 h 55"/>
                <a:gd name="T34" fmla="*/ 10 w 33"/>
                <a:gd name="T35" fmla="*/ 44 h 55"/>
                <a:gd name="T36" fmla="*/ 1 w 33"/>
                <a:gd name="T37" fmla="*/ 52 h 55"/>
                <a:gd name="T38" fmla="*/ 2 w 33"/>
                <a:gd name="T39" fmla="*/ 55 h 55"/>
                <a:gd name="T40" fmla="*/ 13 w 33"/>
                <a:gd name="T41" fmla="*/ 46 h 55"/>
                <a:gd name="T42" fmla="*/ 19 w 33"/>
                <a:gd name="T43" fmla="*/ 42 h 55"/>
                <a:gd name="T44" fmla="*/ 24 w 33"/>
                <a:gd name="T45" fmla="*/ 35 h 55"/>
                <a:gd name="T46" fmla="*/ 29 w 33"/>
                <a:gd name="T47" fmla="*/ 30 h 55"/>
                <a:gd name="T48" fmla="*/ 33 w 33"/>
                <a:gd name="T49" fmla="*/ 23 h 55"/>
                <a:gd name="T50" fmla="*/ 14 w 33"/>
                <a:gd name="T51" fmla="*/ 27 h 55"/>
                <a:gd name="T52" fmla="*/ 14 w 33"/>
                <a:gd name="T53" fmla="*/ 29 h 55"/>
                <a:gd name="T54" fmla="*/ 13 w 33"/>
                <a:gd name="T55" fmla="*/ 29 h 55"/>
                <a:gd name="T56" fmla="*/ 10 w 33"/>
                <a:gd name="T57" fmla="*/ 25 h 55"/>
                <a:gd name="T58" fmla="*/ 11 w 33"/>
                <a:gd name="T59" fmla="*/ 23 h 55"/>
                <a:gd name="T60" fmla="*/ 14 w 33"/>
                <a:gd name="T61" fmla="*/ 25 h 55"/>
                <a:gd name="T62" fmla="*/ 18 w 33"/>
                <a:gd name="T63" fmla="*/ 31 h 55"/>
                <a:gd name="T64" fmla="*/ 19 w 33"/>
                <a:gd name="T65" fmla="*/ 25 h 55"/>
                <a:gd name="T66" fmla="*/ 20 w 33"/>
                <a:gd name="T67" fmla="*/ 27 h 55"/>
                <a:gd name="T68" fmla="*/ 18 w 33"/>
                <a:gd name="T69" fmla="*/ 3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 h="55">
                  <a:moveTo>
                    <a:pt x="32" y="22"/>
                  </a:moveTo>
                  <a:cubicBezTo>
                    <a:pt x="32" y="22"/>
                    <a:pt x="32" y="23"/>
                    <a:pt x="32" y="23"/>
                  </a:cubicBezTo>
                  <a:cubicBezTo>
                    <a:pt x="31" y="23"/>
                    <a:pt x="31" y="24"/>
                    <a:pt x="30" y="24"/>
                  </a:cubicBezTo>
                  <a:cubicBezTo>
                    <a:pt x="30" y="25"/>
                    <a:pt x="29" y="26"/>
                    <a:pt x="29" y="27"/>
                  </a:cubicBezTo>
                  <a:cubicBezTo>
                    <a:pt x="26" y="30"/>
                    <a:pt x="22" y="33"/>
                    <a:pt x="19" y="37"/>
                  </a:cubicBezTo>
                  <a:cubicBezTo>
                    <a:pt x="19" y="37"/>
                    <a:pt x="19" y="37"/>
                    <a:pt x="18" y="37"/>
                  </a:cubicBezTo>
                  <a:cubicBezTo>
                    <a:pt x="18" y="37"/>
                    <a:pt x="18" y="37"/>
                    <a:pt x="18" y="36"/>
                  </a:cubicBezTo>
                  <a:cubicBezTo>
                    <a:pt x="19" y="35"/>
                    <a:pt x="19" y="33"/>
                    <a:pt x="20" y="32"/>
                  </a:cubicBezTo>
                  <a:cubicBezTo>
                    <a:pt x="21" y="31"/>
                    <a:pt x="22" y="30"/>
                    <a:pt x="22" y="29"/>
                  </a:cubicBezTo>
                  <a:cubicBezTo>
                    <a:pt x="23" y="26"/>
                    <a:pt x="23" y="24"/>
                    <a:pt x="20" y="23"/>
                  </a:cubicBezTo>
                  <a:cubicBezTo>
                    <a:pt x="20" y="23"/>
                    <a:pt x="20" y="23"/>
                    <a:pt x="20" y="22"/>
                  </a:cubicBezTo>
                  <a:cubicBezTo>
                    <a:pt x="19" y="22"/>
                    <a:pt x="18" y="21"/>
                    <a:pt x="18" y="20"/>
                  </a:cubicBezTo>
                  <a:cubicBezTo>
                    <a:pt x="18" y="17"/>
                    <a:pt x="18" y="15"/>
                    <a:pt x="18" y="13"/>
                  </a:cubicBezTo>
                  <a:cubicBezTo>
                    <a:pt x="19" y="11"/>
                    <a:pt x="19" y="9"/>
                    <a:pt x="20" y="6"/>
                  </a:cubicBezTo>
                  <a:cubicBezTo>
                    <a:pt x="20" y="6"/>
                    <a:pt x="20" y="5"/>
                    <a:pt x="21" y="4"/>
                  </a:cubicBezTo>
                  <a:cubicBezTo>
                    <a:pt x="22" y="4"/>
                    <a:pt x="22" y="4"/>
                    <a:pt x="23" y="3"/>
                  </a:cubicBezTo>
                  <a:cubicBezTo>
                    <a:pt x="23" y="2"/>
                    <a:pt x="24" y="1"/>
                    <a:pt x="23" y="1"/>
                  </a:cubicBezTo>
                  <a:cubicBezTo>
                    <a:pt x="23" y="0"/>
                    <a:pt x="22" y="0"/>
                    <a:pt x="21" y="0"/>
                  </a:cubicBezTo>
                  <a:cubicBezTo>
                    <a:pt x="21" y="0"/>
                    <a:pt x="21" y="0"/>
                    <a:pt x="21" y="0"/>
                  </a:cubicBezTo>
                  <a:cubicBezTo>
                    <a:pt x="20" y="0"/>
                    <a:pt x="19" y="1"/>
                    <a:pt x="18" y="1"/>
                  </a:cubicBezTo>
                  <a:cubicBezTo>
                    <a:pt x="14" y="2"/>
                    <a:pt x="9" y="3"/>
                    <a:pt x="4" y="3"/>
                  </a:cubicBezTo>
                  <a:cubicBezTo>
                    <a:pt x="3" y="3"/>
                    <a:pt x="2" y="4"/>
                    <a:pt x="1" y="5"/>
                  </a:cubicBezTo>
                  <a:cubicBezTo>
                    <a:pt x="0" y="6"/>
                    <a:pt x="1" y="7"/>
                    <a:pt x="2" y="7"/>
                  </a:cubicBezTo>
                  <a:cubicBezTo>
                    <a:pt x="6" y="7"/>
                    <a:pt x="10" y="6"/>
                    <a:pt x="14" y="5"/>
                  </a:cubicBezTo>
                  <a:cubicBezTo>
                    <a:pt x="16" y="4"/>
                    <a:pt x="16" y="4"/>
                    <a:pt x="16" y="6"/>
                  </a:cubicBezTo>
                  <a:cubicBezTo>
                    <a:pt x="16" y="11"/>
                    <a:pt x="15" y="16"/>
                    <a:pt x="14" y="20"/>
                  </a:cubicBezTo>
                  <a:cubicBezTo>
                    <a:pt x="14" y="21"/>
                    <a:pt x="14" y="21"/>
                    <a:pt x="14" y="21"/>
                  </a:cubicBezTo>
                  <a:cubicBezTo>
                    <a:pt x="11" y="20"/>
                    <a:pt x="9" y="19"/>
                    <a:pt x="6" y="18"/>
                  </a:cubicBezTo>
                  <a:cubicBezTo>
                    <a:pt x="6" y="18"/>
                    <a:pt x="5" y="18"/>
                    <a:pt x="4" y="18"/>
                  </a:cubicBezTo>
                  <a:cubicBezTo>
                    <a:pt x="3" y="19"/>
                    <a:pt x="3" y="19"/>
                    <a:pt x="4" y="20"/>
                  </a:cubicBezTo>
                  <a:cubicBezTo>
                    <a:pt x="5" y="21"/>
                    <a:pt x="6" y="22"/>
                    <a:pt x="7" y="22"/>
                  </a:cubicBezTo>
                  <a:cubicBezTo>
                    <a:pt x="7" y="22"/>
                    <a:pt x="8" y="23"/>
                    <a:pt x="8" y="23"/>
                  </a:cubicBezTo>
                  <a:cubicBezTo>
                    <a:pt x="10" y="26"/>
                    <a:pt x="12" y="29"/>
                    <a:pt x="13" y="32"/>
                  </a:cubicBezTo>
                  <a:cubicBezTo>
                    <a:pt x="13" y="34"/>
                    <a:pt x="13" y="36"/>
                    <a:pt x="13" y="38"/>
                  </a:cubicBezTo>
                  <a:cubicBezTo>
                    <a:pt x="13" y="40"/>
                    <a:pt x="11" y="41"/>
                    <a:pt x="11" y="44"/>
                  </a:cubicBezTo>
                  <a:cubicBezTo>
                    <a:pt x="11" y="44"/>
                    <a:pt x="10" y="44"/>
                    <a:pt x="10" y="44"/>
                  </a:cubicBezTo>
                  <a:cubicBezTo>
                    <a:pt x="8" y="46"/>
                    <a:pt x="6" y="48"/>
                    <a:pt x="3" y="49"/>
                  </a:cubicBezTo>
                  <a:cubicBezTo>
                    <a:pt x="3" y="50"/>
                    <a:pt x="2" y="51"/>
                    <a:pt x="1" y="52"/>
                  </a:cubicBezTo>
                  <a:cubicBezTo>
                    <a:pt x="0" y="53"/>
                    <a:pt x="1" y="55"/>
                    <a:pt x="2" y="55"/>
                  </a:cubicBezTo>
                  <a:cubicBezTo>
                    <a:pt x="2" y="55"/>
                    <a:pt x="2" y="55"/>
                    <a:pt x="2" y="55"/>
                  </a:cubicBezTo>
                  <a:cubicBezTo>
                    <a:pt x="3" y="54"/>
                    <a:pt x="5" y="54"/>
                    <a:pt x="5" y="53"/>
                  </a:cubicBezTo>
                  <a:cubicBezTo>
                    <a:pt x="8" y="51"/>
                    <a:pt x="11" y="48"/>
                    <a:pt x="13" y="46"/>
                  </a:cubicBezTo>
                  <a:cubicBezTo>
                    <a:pt x="14" y="45"/>
                    <a:pt x="14" y="45"/>
                    <a:pt x="15" y="45"/>
                  </a:cubicBezTo>
                  <a:cubicBezTo>
                    <a:pt x="17" y="45"/>
                    <a:pt x="18" y="44"/>
                    <a:pt x="19" y="42"/>
                  </a:cubicBezTo>
                  <a:cubicBezTo>
                    <a:pt x="19" y="41"/>
                    <a:pt x="19" y="41"/>
                    <a:pt x="20" y="40"/>
                  </a:cubicBezTo>
                  <a:cubicBezTo>
                    <a:pt x="21" y="38"/>
                    <a:pt x="23" y="37"/>
                    <a:pt x="24" y="35"/>
                  </a:cubicBezTo>
                  <a:cubicBezTo>
                    <a:pt x="26" y="34"/>
                    <a:pt x="27" y="32"/>
                    <a:pt x="29" y="31"/>
                  </a:cubicBezTo>
                  <a:cubicBezTo>
                    <a:pt x="29" y="31"/>
                    <a:pt x="29" y="31"/>
                    <a:pt x="29" y="30"/>
                  </a:cubicBezTo>
                  <a:cubicBezTo>
                    <a:pt x="30" y="29"/>
                    <a:pt x="31" y="27"/>
                    <a:pt x="32" y="26"/>
                  </a:cubicBezTo>
                  <a:cubicBezTo>
                    <a:pt x="32" y="25"/>
                    <a:pt x="33" y="24"/>
                    <a:pt x="33" y="23"/>
                  </a:cubicBezTo>
                  <a:cubicBezTo>
                    <a:pt x="33" y="23"/>
                    <a:pt x="33" y="23"/>
                    <a:pt x="32" y="22"/>
                  </a:cubicBezTo>
                  <a:close/>
                  <a:moveTo>
                    <a:pt x="14" y="27"/>
                  </a:moveTo>
                  <a:cubicBezTo>
                    <a:pt x="14" y="27"/>
                    <a:pt x="14" y="27"/>
                    <a:pt x="14" y="27"/>
                  </a:cubicBezTo>
                  <a:cubicBezTo>
                    <a:pt x="14" y="28"/>
                    <a:pt x="14" y="28"/>
                    <a:pt x="14" y="29"/>
                  </a:cubicBezTo>
                  <a:cubicBezTo>
                    <a:pt x="14" y="29"/>
                    <a:pt x="14" y="30"/>
                    <a:pt x="14" y="30"/>
                  </a:cubicBezTo>
                  <a:cubicBezTo>
                    <a:pt x="14" y="30"/>
                    <a:pt x="14" y="30"/>
                    <a:pt x="13" y="29"/>
                  </a:cubicBezTo>
                  <a:cubicBezTo>
                    <a:pt x="12" y="28"/>
                    <a:pt x="12" y="27"/>
                    <a:pt x="11" y="26"/>
                  </a:cubicBezTo>
                  <a:cubicBezTo>
                    <a:pt x="11" y="25"/>
                    <a:pt x="11" y="25"/>
                    <a:pt x="10" y="25"/>
                  </a:cubicBezTo>
                  <a:cubicBezTo>
                    <a:pt x="10" y="25"/>
                    <a:pt x="10" y="24"/>
                    <a:pt x="10" y="23"/>
                  </a:cubicBezTo>
                  <a:cubicBezTo>
                    <a:pt x="10" y="23"/>
                    <a:pt x="10" y="23"/>
                    <a:pt x="11" y="23"/>
                  </a:cubicBezTo>
                  <a:cubicBezTo>
                    <a:pt x="12" y="24"/>
                    <a:pt x="13" y="24"/>
                    <a:pt x="14" y="24"/>
                  </a:cubicBezTo>
                  <a:cubicBezTo>
                    <a:pt x="14" y="24"/>
                    <a:pt x="14" y="24"/>
                    <a:pt x="14" y="25"/>
                  </a:cubicBezTo>
                  <a:cubicBezTo>
                    <a:pt x="14" y="25"/>
                    <a:pt x="14" y="26"/>
                    <a:pt x="14" y="27"/>
                  </a:cubicBezTo>
                  <a:close/>
                  <a:moveTo>
                    <a:pt x="18" y="31"/>
                  </a:moveTo>
                  <a:cubicBezTo>
                    <a:pt x="18" y="29"/>
                    <a:pt x="18" y="28"/>
                    <a:pt x="18" y="27"/>
                  </a:cubicBezTo>
                  <a:cubicBezTo>
                    <a:pt x="18" y="26"/>
                    <a:pt x="18" y="25"/>
                    <a:pt x="19" y="25"/>
                  </a:cubicBezTo>
                  <a:cubicBezTo>
                    <a:pt x="20" y="25"/>
                    <a:pt x="20" y="26"/>
                    <a:pt x="20" y="26"/>
                  </a:cubicBezTo>
                  <a:cubicBezTo>
                    <a:pt x="20" y="27"/>
                    <a:pt x="20" y="27"/>
                    <a:pt x="20" y="27"/>
                  </a:cubicBezTo>
                  <a:cubicBezTo>
                    <a:pt x="20" y="29"/>
                    <a:pt x="19" y="30"/>
                    <a:pt x="19" y="31"/>
                  </a:cubicBezTo>
                  <a:cubicBezTo>
                    <a:pt x="18" y="31"/>
                    <a:pt x="18" y="31"/>
                    <a:pt x="18" y="31"/>
                  </a:cubicBezTo>
                  <a:cubicBezTo>
                    <a:pt x="18" y="31"/>
                    <a:pt x="18" y="31"/>
                    <a:pt x="18" y="31"/>
                  </a:cubicBez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56" name="Freeform 235"/>
            <p:cNvSpPr>
              <a:spLocks noEditPoints="1"/>
            </p:cNvSpPr>
            <p:nvPr/>
          </p:nvSpPr>
          <p:spPr bwMode="auto">
            <a:xfrm>
              <a:off x="1340" y="927"/>
              <a:ext cx="71" cy="71"/>
            </a:xfrm>
            <a:custGeom>
              <a:avLst/>
              <a:gdLst>
                <a:gd name="T0" fmla="*/ 25 w 30"/>
                <a:gd name="T1" fmla="*/ 19 h 30"/>
                <a:gd name="T2" fmla="*/ 24 w 30"/>
                <a:gd name="T3" fmla="*/ 18 h 30"/>
                <a:gd name="T4" fmla="*/ 27 w 30"/>
                <a:gd name="T5" fmla="*/ 13 h 30"/>
                <a:gd name="T6" fmla="*/ 29 w 30"/>
                <a:gd name="T7" fmla="*/ 8 h 30"/>
                <a:gd name="T8" fmla="*/ 27 w 30"/>
                <a:gd name="T9" fmla="*/ 5 h 30"/>
                <a:gd name="T10" fmla="*/ 20 w 30"/>
                <a:gd name="T11" fmla="*/ 5 h 30"/>
                <a:gd name="T12" fmla="*/ 10 w 30"/>
                <a:gd name="T13" fmla="*/ 8 h 30"/>
                <a:gd name="T14" fmla="*/ 8 w 30"/>
                <a:gd name="T15" fmla="*/ 9 h 30"/>
                <a:gd name="T16" fmla="*/ 7 w 30"/>
                <a:gd name="T17" fmla="*/ 8 h 30"/>
                <a:gd name="T18" fmla="*/ 4 w 30"/>
                <a:gd name="T19" fmla="*/ 2 h 30"/>
                <a:gd name="T20" fmla="*/ 0 w 30"/>
                <a:gd name="T21" fmla="*/ 1 h 30"/>
                <a:gd name="T22" fmla="*/ 0 w 30"/>
                <a:gd name="T23" fmla="*/ 1 h 30"/>
                <a:gd name="T24" fmla="*/ 0 w 30"/>
                <a:gd name="T25" fmla="*/ 3 h 30"/>
                <a:gd name="T26" fmla="*/ 3 w 30"/>
                <a:gd name="T27" fmla="*/ 10 h 30"/>
                <a:gd name="T28" fmla="*/ 2 w 30"/>
                <a:gd name="T29" fmla="*/ 13 h 30"/>
                <a:gd name="T30" fmla="*/ 2 w 30"/>
                <a:gd name="T31" fmla="*/ 16 h 30"/>
                <a:gd name="T32" fmla="*/ 4 w 30"/>
                <a:gd name="T33" fmla="*/ 18 h 30"/>
                <a:gd name="T34" fmla="*/ 6 w 30"/>
                <a:gd name="T35" fmla="*/ 20 h 30"/>
                <a:gd name="T36" fmla="*/ 6 w 30"/>
                <a:gd name="T37" fmla="*/ 23 h 30"/>
                <a:gd name="T38" fmla="*/ 5 w 30"/>
                <a:gd name="T39" fmla="*/ 25 h 30"/>
                <a:gd name="T40" fmla="*/ 7 w 30"/>
                <a:gd name="T41" fmla="*/ 27 h 30"/>
                <a:gd name="T42" fmla="*/ 9 w 30"/>
                <a:gd name="T43" fmla="*/ 28 h 30"/>
                <a:gd name="T44" fmla="*/ 12 w 30"/>
                <a:gd name="T45" fmla="*/ 29 h 30"/>
                <a:gd name="T46" fmla="*/ 13 w 30"/>
                <a:gd name="T47" fmla="*/ 26 h 30"/>
                <a:gd name="T48" fmla="*/ 14 w 30"/>
                <a:gd name="T49" fmla="*/ 25 h 30"/>
                <a:gd name="T50" fmla="*/ 19 w 30"/>
                <a:gd name="T51" fmla="*/ 24 h 30"/>
                <a:gd name="T52" fmla="*/ 26 w 30"/>
                <a:gd name="T53" fmla="*/ 22 h 30"/>
                <a:gd name="T54" fmla="*/ 28 w 30"/>
                <a:gd name="T55" fmla="*/ 20 h 30"/>
                <a:gd name="T56" fmla="*/ 27 w 30"/>
                <a:gd name="T57" fmla="*/ 19 h 30"/>
                <a:gd name="T58" fmla="*/ 25 w 30"/>
                <a:gd name="T59" fmla="*/ 19 h 30"/>
                <a:gd name="T60" fmla="*/ 19 w 30"/>
                <a:gd name="T61" fmla="*/ 18 h 30"/>
                <a:gd name="T62" fmla="*/ 12 w 30"/>
                <a:gd name="T63" fmla="*/ 21 h 30"/>
                <a:gd name="T64" fmla="*/ 11 w 30"/>
                <a:gd name="T65" fmla="*/ 21 h 30"/>
                <a:gd name="T66" fmla="*/ 9 w 30"/>
                <a:gd name="T67" fmla="*/ 17 h 30"/>
                <a:gd name="T68" fmla="*/ 11 w 30"/>
                <a:gd name="T69" fmla="*/ 12 h 30"/>
                <a:gd name="T70" fmla="*/ 18 w 30"/>
                <a:gd name="T71" fmla="*/ 9 h 30"/>
                <a:gd name="T72" fmla="*/ 23 w 30"/>
                <a:gd name="T73" fmla="*/ 9 h 30"/>
                <a:gd name="T74" fmla="*/ 24 w 30"/>
                <a:gd name="T75" fmla="*/ 11 h 30"/>
                <a:gd name="T76" fmla="*/ 19 w 30"/>
                <a:gd name="T77"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 h="30">
                  <a:moveTo>
                    <a:pt x="25" y="19"/>
                  </a:moveTo>
                  <a:cubicBezTo>
                    <a:pt x="24" y="19"/>
                    <a:pt x="24" y="19"/>
                    <a:pt x="24" y="18"/>
                  </a:cubicBezTo>
                  <a:cubicBezTo>
                    <a:pt x="25" y="16"/>
                    <a:pt x="26" y="15"/>
                    <a:pt x="27" y="13"/>
                  </a:cubicBezTo>
                  <a:cubicBezTo>
                    <a:pt x="28" y="12"/>
                    <a:pt x="30" y="10"/>
                    <a:pt x="29" y="8"/>
                  </a:cubicBezTo>
                  <a:cubicBezTo>
                    <a:pt x="29" y="6"/>
                    <a:pt x="29" y="5"/>
                    <a:pt x="27" y="5"/>
                  </a:cubicBezTo>
                  <a:cubicBezTo>
                    <a:pt x="25" y="5"/>
                    <a:pt x="22" y="5"/>
                    <a:pt x="20" y="5"/>
                  </a:cubicBezTo>
                  <a:cubicBezTo>
                    <a:pt x="17" y="6"/>
                    <a:pt x="13" y="6"/>
                    <a:pt x="10" y="8"/>
                  </a:cubicBezTo>
                  <a:cubicBezTo>
                    <a:pt x="9" y="8"/>
                    <a:pt x="9" y="9"/>
                    <a:pt x="8" y="9"/>
                  </a:cubicBezTo>
                  <a:cubicBezTo>
                    <a:pt x="7" y="9"/>
                    <a:pt x="7" y="9"/>
                    <a:pt x="7" y="8"/>
                  </a:cubicBezTo>
                  <a:cubicBezTo>
                    <a:pt x="6" y="6"/>
                    <a:pt x="5" y="4"/>
                    <a:pt x="4" y="2"/>
                  </a:cubicBezTo>
                  <a:cubicBezTo>
                    <a:pt x="3" y="0"/>
                    <a:pt x="1" y="0"/>
                    <a:pt x="0" y="1"/>
                  </a:cubicBezTo>
                  <a:cubicBezTo>
                    <a:pt x="0" y="1"/>
                    <a:pt x="0" y="1"/>
                    <a:pt x="0" y="1"/>
                  </a:cubicBezTo>
                  <a:cubicBezTo>
                    <a:pt x="0" y="2"/>
                    <a:pt x="0" y="3"/>
                    <a:pt x="0" y="3"/>
                  </a:cubicBezTo>
                  <a:cubicBezTo>
                    <a:pt x="1" y="6"/>
                    <a:pt x="2" y="8"/>
                    <a:pt x="3" y="10"/>
                  </a:cubicBezTo>
                  <a:cubicBezTo>
                    <a:pt x="4" y="11"/>
                    <a:pt x="4" y="12"/>
                    <a:pt x="2" y="13"/>
                  </a:cubicBezTo>
                  <a:cubicBezTo>
                    <a:pt x="1" y="14"/>
                    <a:pt x="1" y="14"/>
                    <a:pt x="2" y="16"/>
                  </a:cubicBezTo>
                  <a:cubicBezTo>
                    <a:pt x="3" y="16"/>
                    <a:pt x="3" y="17"/>
                    <a:pt x="4" y="18"/>
                  </a:cubicBezTo>
                  <a:cubicBezTo>
                    <a:pt x="5" y="18"/>
                    <a:pt x="6" y="19"/>
                    <a:pt x="6" y="20"/>
                  </a:cubicBezTo>
                  <a:cubicBezTo>
                    <a:pt x="7" y="22"/>
                    <a:pt x="7" y="23"/>
                    <a:pt x="6" y="23"/>
                  </a:cubicBezTo>
                  <a:cubicBezTo>
                    <a:pt x="5" y="24"/>
                    <a:pt x="5" y="24"/>
                    <a:pt x="5" y="25"/>
                  </a:cubicBezTo>
                  <a:cubicBezTo>
                    <a:pt x="5" y="26"/>
                    <a:pt x="6" y="27"/>
                    <a:pt x="7" y="27"/>
                  </a:cubicBezTo>
                  <a:cubicBezTo>
                    <a:pt x="8" y="27"/>
                    <a:pt x="8" y="27"/>
                    <a:pt x="9" y="28"/>
                  </a:cubicBezTo>
                  <a:cubicBezTo>
                    <a:pt x="10" y="30"/>
                    <a:pt x="11" y="30"/>
                    <a:pt x="12" y="29"/>
                  </a:cubicBezTo>
                  <a:cubicBezTo>
                    <a:pt x="13" y="28"/>
                    <a:pt x="13" y="27"/>
                    <a:pt x="13" y="26"/>
                  </a:cubicBezTo>
                  <a:cubicBezTo>
                    <a:pt x="13" y="26"/>
                    <a:pt x="14" y="26"/>
                    <a:pt x="14" y="25"/>
                  </a:cubicBezTo>
                  <a:cubicBezTo>
                    <a:pt x="16" y="25"/>
                    <a:pt x="17" y="24"/>
                    <a:pt x="19" y="24"/>
                  </a:cubicBezTo>
                  <a:cubicBezTo>
                    <a:pt x="21" y="23"/>
                    <a:pt x="24" y="23"/>
                    <a:pt x="26" y="22"/>
                  </a:cubicBezTo>
                  <a:cubicBezTo>
                    <a:pt x="27" y="22"/>
                    <a:pt x="27" y="21"/>
                    <a:pt x="28" y="20"/>
                  </a:cubicBezTo>
                  <a:cubicBezTo>
                    <a:pt x="28" y="20"/>
                    <a:pt x="28" y="19"/>
                    <a:pt x="27" y="19"/>
                  </a:cubicBezTo>
                  <a:cubicBezTo>
                    <a:pt x="27" y="19"/>
                    <a:pt x="26" y="19"/>
                    <a:pt x="25" y="19"/>
                  </a:cubicBezTo>
                  <a:close/>
                  <a:moveTo>
                    <a:pt x="19" y="18"/>
                  </a:moveTo>
                  <a:cubicBezTo>
                    <a:pt x="17" y="20"/>
                    <a:pt x="15" y="21"/>
                    <a:pt x="12" y="21"/>
                  </a:cubicBezTo>
                  <a:cubicBezTo>
                    <a:pt x="11" y="21"/>
                    <a:pt x="11" y="21"/>
                    <a:pt x="11" y="21"/>
                  </a:cubicBezTo>
                  <a:cubicBezTo>
                    <a:pt x="10" y="19"/>
                    <a:pt x="10" y="18"/>
                    <a:pt x="9" y="17"/>
                  </a:cubicBezTo>
                  <a:cubicBezTo>
                    <a:pt x="8" y="15"/>
                    <a:pt x="9" y="13"/>
                    <a:pt x="11" y="12"/>
                  </a:cubicBezTo>
                  <a:cubicBezTo>
                    <a:pt x="13" y="10"/>
                    <a:pt x="16" y="10"/>
                    <a:pt x="18" y="9"/>
                  </a:cubicBezTo>
                  <a:cubicBezTo>
                    <a:pt x="20" y="9"/>
                    <a:pt x="21" y="9"/>
                    <a:pt x="23" y="9"/>
                  </a:cubicBezTo>
                  <a:cubicBezTo>
                    <a:pt x="25" y="9"/>
                    <a:pt x="25" y="9"/>
                    <a:pt x="24" y="11"/>
                  </a:cubicBezTo>
                  <a:cubicBezTo>
                    <a:pt x="23" y="13"/>
                    <a:pt x="21" y="16"/>
                    <a:pt x="19" y="18"/>
                  </a:cubicBez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57" name="Freeform 236"/>
            <p:cNvSpPr/>
            <p:nvPr/>
          </p:nvSpPr>
          <p:spPr bwMode="auto">
            <a:xfrm>
              <a:off x="476" y="908"/>
              <a:ext cx="123" cy="118"/>
            </a:xfrm>
            <a:custGeom>
              <a:avLst/>
              <a:gdLst>
                <a:gd name="T0" fmla="*/ 5 w 52"/>
                <a:gd name="T1" fmla="*/ 17 h 50"/>
                <a:gd name="T2" fmla="*/ 32 w 52"/>
                <a:gd name="T3" fmla="*/ 11 h 50"/>
                <a:gd name="T4" fmla="*/ 35 w 52"/>
                <a:gd name="T5" fmla="*/ 9 h 50"/>
                <a:gd name="T6" fmla="*/ 32 w 52"/>
                <a:gd name="T7" fmla="*/ 4 h 50"/>
                <a:gd name="T8" fmla="*/ 33 w 52"/>
                <a:gd name="T9" fmla="*/ 0 h 50"/>
                <a:gd name="T10" fmla="*/ 38 w 52"/>
                <a:gd name="T11" fmla="*/ 5 h 50"/>
                <a:gd name="T12" fmla="*/ 40 w 52"/>
                <a:gd name="T13" fmla="*/ 8 h 50"/>
                <a:gd name="T14" fmla="*/ 50 w 52"/>
                <a:gd name="T15" fmla="*/ 5 h 50"/>
                <a:gd name="T16" fmla="*/ 49 w 52"/>
                <a:gd name="T17" fmla="*/ 8 h 50"/>
                <a:gd name="T18" fmla="*/ 42 w 52"/>
                <a:gd name="T19" fmla="*/ 11 h 50"/>
                <a:gd name="T20" fmla="*/ 41 w 52"/>
                <a:gd name="T21" fmla="*/ 13 h 50"/>
                <a:gd name="T22" fmla="*/ 42 w 52"/>
                <a:gd name="T23" fmla="*/ 24 h 50"/>
                <a:gd name="T24" fmla="*/ 43 w 52"/>
                <a:gd name="T25" fmla="*/ 28 h 50"/>
                <a:gd name="T26" fmla="*/ 48 w 52"/>
                <a:gd name="T27" fmla="*/ 31 h 50"/>
                <a:gd name="T28" fmla="*/ 50 w 52"/>
                <a:gd name="T29" fmla="*/ 31 h 50"/>
                <a:gd name="T30" fmla="*/ 51 w 52"/>
                <a:gd name="T31" fmla="*/ 33 h 50"/>
                <a:gd name="T32" fmla="*/ 47 w 52"/>
                <a:gd name="T33" fmla="*/ 35 h 50"/>
                <a:gd name="T34" fmla="*/ 43 w 52"/>
                <a:gd name="T35" fmla="*/ 34 h 50"/>
                <a:gd name="T36" fmla="*/ 40 w 52"/>
                <a:gd name="T37" fmla="*/ 49 h 50"/>
                <a:gd name="T38" fmla="*/ 36 w 52"/>
                <a:gd name="T39" fmla="*/ 46 h 50"/>
                <a:gd name="T40" fmla="*/ 31 w 52"/>
                <a:gd name="T41" fmla="*/ 31 h 50"/>
                <a:gd name="T42" fmla="*/ 31 w 52"/>
                <a:gd name="T43" fmla="*/ 30 h 50"/>
                <a:gd name="T44" fmla="*/ 35 w 52"/>
                <a:gd name="T45" fmla="*/ 37 h 50"/>
                <a:gd name="T46" fmla="*/ 39 w 52"/>
                <a:gd name="T47" fmla="*/ 43 h 50"/>
                <a:gd name="T48" fmla="*/ 39 w 52"/>
                <a:gd name="T49" fmla="*/ 32 h 50"/>
                <a:gd name="T50" fmla="*/ 37 w 52"/>
                <a:gd name="T51" fmla="*/ 30 h 50"/>
                <a:gd name="T52" fmla="*/ 37 w 52"/>
                <a:gd name="T53" fmla="*/ 30 h 50"/>
                <a:gd name="T54" fmla="*/ 37 w 52"/>
                <a:gd name="T55" fmla="*/ 16 h 50"/>
                <a:gd name="T56" fmla="*/ 35 w 52"/>
                <a:gd name="T57" fmla="*/ 13 h 50"/>
                <a:gd name="T58" fmla="*/ 28 w 52"/>
                <a:gd name="T59" fmla="*/ 17 h 50"/>
                <a:gd name="T60" fmla="*/ 28 w 52"/>
                <a:gd name="T61" fmla="*/ 25 h 50"/>
                <a:gd name="T62" fmla="*/ 27 w 52"/>
                <a:gd name="T63" fmla="*/ 30 h 50"/>
                <a:gd name="T64" fmla="*/ 27 w 52"/>
                <a:gd name="T65" fmla="*/ 35 h 50"/>
                <a:gd name="T66" fmla="*/ 17 w 52"/>
                <a:gd name="T67" fmla="*/ 47 h 50"/>
                <a:gd name="T68" fmla="*/ 19 w 52"/>
                <a:gd name="T69" fmla="*/ 40 h 50"/>
                <a:gd name="T70" fmla="*/ 24 w 52"/>
                <a:gd name="T71" fmla="*/ 21 h 50"/>
                <a:gd name="T72" fmla="*/ 22 w 52"/>
                <a:gd name="T73" fmla="*/ 18 h 50"/>
                <a:gd name="T74" fmla="*/ 2 w 52"/>
                <a:gd name="T75" fmla="*/ 21 h 50"/>
                <a:gd name="T76" fmla="*/ 0 w 52"/>
                <a:gd name="T77"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0">
                  <a:moveTo>
                    <a:pt x="0" y="19"/>
                  </a:moveTo>
                  <a:cubicBezTo>
                    <a:pt x="2" y="18"/>
                    <a:pt x="3" y="17"/>
                    <a:pt x="5" y="17"/>
                  </a:cubicBezTo>
                  <a:cubicBezTo>
                    <a:pt x="10" y="17"/>
                    <a:pt x="14" y="16"/>
                    <a:pt x="19" y="15"/>
                  </a:cubicBezTo>
                  <a:cubicBezTo>
                    <a:pt x="23" y="14"/>
                    <a:pt x="28" y="13"/>
                    <a:pt x="32" y="11"/>
                  </a:cubicBezTo>
                  <a:cubicBezTo>
                    <a:pt x="33" y="11"/>
                    <a:pt x="34" y="10"/>
                    <a:pt x="34" y="10"/>
                  </a:cubicBezTo>
                  <a:cubicBezTo>
                    <a:pt x="35" y="10"/>
                    <a:pt x="35" y="9"/>
                    <a:pt x="35" y="9"/>
                  </a:cubicBezTo>
                  <a:cubicBezTo>
                    <a:pt x="35" y="7"/>
                    <a:pt x="34" y="6"/>
                    <a:pt x="33" y="5"/>
                  </a:cubicBezTo>
                  <a:cubicBezTo>
                    <a:pt x="33" y="5"/>
                    <a:pt x="32" y="4"/>
                    <a:pt x="32" y="4"/>
                  </a:cubicBezTo>
                  <a:cubicBezTo>
                    <a:pt x="31" y="3"/>
                    <a:pt x="31" y="2"/>
                    <a:pt x="31" y="1"/>
                  </a:cubicBezTo>
                  <a:cubicBezTo>
                    <a:pt x="32" y="0"/>
                    <a:pt x="32" y="0"/>
                    <a:pt x="33" y="0"/>
                  </a:cubicBezTo>
                  <a:cubicBezTo>
                    <a:pt x="34" y="0"/>
                    <a:pt x="35" y="1"/>
                    <a:pt x="36" y="2"/>
                  </a:cubicBezTo>
                  <a:cubicBezTo>
                    <a:pt x="37" y="3"/>
                    <a:pt x="37" y="4"/>
                    <a:pt x="38" y="5"/>
                  </a:cubicBezTo>
                  <a:cubicBezTo>
                    <a:pt x="38" y="6"/>
                    <a:pt x="38" y="7"/>
                    <a:pt x="39" y="8"/>
                  </a:cubicBezTo>
                  <a:cubicBezTo>
                    <a:pt x="39" y="8"/>
                    <a:pt x="39" y="8"/>
                    <a:pt x="40" y="8"/>
                  </a:cubicBezTo>
                  <a:cubicBezTo>
                    <a:pt x="42" y="7"/>
                    <a:pt x="45" y="6"/>
                    <a:pt x="47" y="5"/>
                  </a:cubicBezTo>
                  <a:cubicBezTo>
                    <a:pt x="48" y="5"/>
                    <a:pt x="49" y="5"/>
                    <a:pt x="50" y="5"/>
                  </a:cubicBezTo>
                  <a:cubicBezTo>
                    <a:pt x="51" y="5"/>
                    <a:pt x="51" y="5"/>
                    <a:pt x="51" y="5"/>
                  </a:cubicBezTo>
                  <a:cubicBezTo>
                    <a:pt x="50" y="6"/>
                    <a:pt x="50" y="7"/>
                    <a:pt x="49" y="8"/>
                  </a:cubicBezTo>
                  <a:cubicBezTo>
                    <a:pt x="49" y="8"/>
                    <a:pt x="48" y="8"/>
                    <a:pt x="48" y="9"/>
                  </a:cubicBezTo>
                  <a:cubicBezTo>
                    <a:pt x="46" y="10"/>
                    <a:pt x="44" y="10"/>
                    <a:pt x="42" y="11"/>
                  </a:cubicBezTo>
                  <a:cubicBezTo>
                    <a:pt x="41" y="12"/>
                    <a:pt x="41" y="12"/>
                    <a:pt x="41" y="12"/>
                  </a:cubicBezTo>
                  <a:cubicBezTo>
                    <a:pt x="41" y="13"/>
                    <a:pt x="41" y="13"/>
                    <a:pt x="41" y="13"/>
                  </a:cubicBezTo>
                  <a:cubicBezTo>
                    <a:pt x="41" y="15"/>
                    <a:pt x="41" y="17"/>
                    <a:pt x="41" y="19"/>
                  </a:cubicBezTo>
                  <a:cubicBezTo>
                    <a:pt x="42" y="21"/>
                    <a:pt x="42" y="22"/>
                    <a:pt x="42" y="24"/>
                  </a:cubicBezTo>
                  <a:cubicBezTo>
                    <a:pt x="42" y="25"/>
                    <a:pt x="42" y="26"/>
                    <a:pt x="42" y="27"/>
                  </a:cubicBezTo>
                  <a:cubicBezTo>
                    <a:pt x="42" y="28"/>
                    <a:pt x="42" y="28"/>
                    <a:pt x="43" y="28"/>
                  </a:cubicBezTo>
                  <a:cubicBezTo>
                    <a:pt x="44" y="29"/>
                    <a:pt x="45" y="30"/>
                    <a:pt x="47" y="30"/>
                  </a:cubicBezTo>
                  <a:cubicBezTo>
                    <a:pt x="47" y="30"/>
                    <a:pt x="47" y="30"/>
                    <a:pt x="48" y="31"/>
                  </a:cubicBezTo>
                  <a:cubicBezTo>
                    <a:pt x="48" y="31"/>
                    <a:pt x="48" y="31"/>
                    <a:pt x="48" y="31"/>
                  </a:cubicBezTo>
                  <a:cubicBezTo>
                    <a:pt x="49" y="32"/>
                    <a:pt x="49" y="32"/>
                    <a:pt x="50" y="31"/>
                  </a:cubicBezTo>
                  <a:cubicBezTo>
                    <a:pt x="51" y="31"/>
                    <a:pt x="51" y="31"/>
                    <a:pt x="51" y="32"/>
                  </a:cubicBezTo>
                  <a:cubicBezTo>
                    <a:pt x="51" y="32"/>
                    <a:pt x="51" y="32"/>
                    <a:pt x="51" y="33"/>
                  </a:cubicBezTo>
                  <a:cubicBezTo>
                    <a:pt x="52" y="35"/>
                    <a:pt x="50" y="35"/>
                    <a:pt x="49" y="35"/>
                  </a:cubicBezTo>
                  <a:cubicBezTo>
                    <a:pt x="48" y="35"/>
                    <a:pt x="47" y="35"/>
                    <a:pt x="47" y="35"/>
                  </a:cubicBezTo>
                  <a:cubicBezTo>
                    <a:pt x="46" y="34"/>
                    <a:pt x="45" y="33"/>
                    <a:pt x="44" y="33"/>
                  </a:cubicBezTo>
                  <a:cubicBezTo>
                    <a:pt x="43" y="33"/>
                    <a:pt x="43" y="33"/>
                    <a:pt x="43" y="34"/>
                  </a:cubicBezTo>
                  <a:cubicBezTo>
                    <a:pt x="43" y="37"/>
                    <a:pt x="43" y="41"/>
                    <a:pt x="43" y="44"/>
                  </a:cubicBezTo>
                  <a:cubicBezTo>
                    <a:pt x="43" y="46"/>
                    <a:pt x="42" y="48"/>
                    <a:pt x="40" y="49"/>
                  </a:cubicBezTo>
                  <a:cubicBezTo>
                    <a:pt x="40" y="50"/>
                    <a:pt x="39" y="50"/>
                    <a:pt x="38" y="49"/>
                  </a:cubicBezTo>
                  <a:cubicBezTo>
                    <a:pt x="37" y="48"/>
                    <a:pt x="36" y="47"/>
                    <a:pt x="36" y="46"/>
                  </a:cubicBezTo>
                  <a:cubicBezTo>
                    <a:pt x="34" y="44"/>
                    <a:pt x="33" y="41"/>
                    <a:pt x="33" y="38"/>
                  </a:cubicBezTo>
                  <a:cubicBezTo>
                    <a:pt x="32" y="36"/>
                    <a:pt x="31" y="33"/>
                    <a:pt x="31" y="31"/>
                  </a:cubicBezTo>
                  <a:cubicBezTo>
                    <a:pt x="31" y="31"/>
                    <a:pt x="31" y="31"/>
                    <a:pt x="31" y="30"/>
                  </a:cubicBezTo>
                  <a:cubicBezTo>
                    <a:pt x="31" y="30"/>
                    <a:pt x="31" y="30"/>
                    <a:pt x="31" y="30"/>
                  </a:cubicBezTo>
                  <a:cubicBezTo>
                    <a:pt x="32" y="30"/>
                    <a:pt x="32" y="30"/>
                    <a:pt x="32" y="30"/>
                  </a:cubicBezTo>
                  <a:cubicBezTo>
                    <a:pt x="33" y="32"/>
                    <a:pt x="34" y="35"/>
                    <a:pt x="35" y="37"/>
                  </a:cubicBezTo>
                  <a:cubicBezTo>
                    <a:pt x="36" y="39"/>
                    <a:pt x="37" y="41"/>
                    <a:pt x="38" y="43"/>
                  </a:cubicBezTo>
                  <a:cubicBezTo>
                    <a:pt x="38" y="43"/>
                    <a:pt x="38" y="43"/>
                    <a:pt x="39" y="43"/>
                  </a:cubicBezTo>
                  <a:cubicBezTo>
                    <a:pt x="39" y="43"/>
                    <a:pt x="39" y="43"/>
                    <a:pt x="39" y="43"/>
                  </a:cubicBezTo>
                  <a:cubicBezTo>
                    <a:pt x="39" y="39"/>
                    <a:pt x="39" y="35"/>
                    <a:pt x="39" y="32"/>
                  </a:cubicBezTo>
                  <a:cubicBezTo>
                    <a:pt x="39" y="31"/>
                    <a:pt x="39" y="31"/>
                    <a:pt x="39" y="31"/>
                  </a:cubicBezTo>
                  <a:cubicBezTo>
                    <a:pt x="38" y="31"/>
                    <a:pt x="37" y="31"/>
                    <a:pt x="37" y="30"/>
                  </a:cubicBezTo>
                  <a:cubicBezTo>
                    <a:pt x="36" y="30"/>
                    <a:pt x="36" y="30"/>
                    <a:pt x="36" y="30"/>
                  </a:cubicBezTo>
                  <a:cubicBezTo>
                    <a:pt x="36" y="30"/>
                    <a:pt x="36" y="30"/>
                    <a:pt x="37" y="30"/>
                  </a:cubicBezTo>
                  <a:cubicBezTo>
                    <a:pt x="38" y="29"/>
                    <a:pt x="39" y="28"/>
                    <a:pt x="39" y="26"/>
                  </a:cubicBezTo>
                  <a:cubicBezTo>
                    <a:pt x="38" y="23"/>
                    <a:pt x="38" y="19"/>
                    <a:pt x="37" y="16"/>
                  </a:cubicBezTo>
                  <a:cubicBezTo>
                    <a:pt x="37" y="15"/>
                    <a:pt x="37" y="14"/>
                    <a:pt x="36" y="14"/>
                  </a:cubicBezTo>
                  <a:cubicBezTo>
                    <a:pt x="36" y="13"/>
                    <a:pt x="36" y="13"/>
                    <a:pt x="35" y="13"/>
                  </a:cubicBezTo>
                  <a:cubicBezTo>
                    <a:pt x="33" y="14"/>
                    <a:pt x="31" y="15"/>
                    <a:pt x="28" y="16"/>
                  </a:cubicBezTo>
                  <a:cubicBezTo>
                    <a:pt x="28" y="16"/>
                    <a:pt x="27" y="17"/>
                    <a:pt x="28" y="17"/>
                  </a:cubicBezTo>
                  <a:cubicBezTo>
                    <a:pt x="28" y="17"/>
                    <a:pt x="28" y="17"/>
                    <a:pt x="28" y="17"/>
                  </a:cubicBezTo>
                  <a:cubicBezTo>
                    <a:pt x="27" y="20"/>
                    <a:pt x="28" y="23"/>
                    <a:pt x="28" y="25"/>
                  </a:cubicBezTo>
                  <a:cubicBezTo>
                    <a:pt x="28" y="26"/>
                    <a:pt x="28" y="26"/>
                    <a:pt x="28" y="27"/>
                  </a:cubicBezTo>
                  <a:cubicBezTo>
                    <a:pt x="27" y="28"/>
                    <a:pt x="27" y="29"/>
                    <a:pt x="27" y="30"/>
                  </a:cubicBezTo>
                  <a:cubicBezTo>
                    <a:pt x="27" y="31"/>
                    <a:pt x="27" y="32"/>
                    <a:pt x="27" y="34"/>
                  </a:cubicBezTo>
                  <a:cubicBezTo>
                    <a:pt x="27" y="34"/>
                    <a:pt x="27" y="34"/>
                    <a:pt x="27" y="35"/>
                  </a:cubicBezTo>
                  <a:cubicBezTo>
                    <a:pt x="25" y="39"/>
                    <a:pt x="22" y="43"/>
                    <a:pt x="20" y="46"/>
                  </a:cubicBezTo>
                  <a:cubicBezTo>
                    <a:pt x="19" y="47"/>
                    <a:pt x="18" y="47"/>
                    <a:pt x="17" y="47"/>
                  </a:cubicBezTo>
                  <a:cubicBezTo>
                    <a:pt x="16" y="46"/>
                    <a:pt x="16" y="46"/>
                    <a:pt x="16" y="45"/>
                  </a:cubicBezTo>
                  <a:cubicBezTo>
                    <a:pt x="17" y="43"/>
                    <a:pt x="18" y="41"/>
                    <a:pt x="19" y="40"/>
                  </a:cubicBezTo>
                  <a:cubicBezTo>
                    <a:pt x="22" y="37"/>
                    <a:pt x="23" y="34"/>
                    <a:pt x="24" y="30"/>
                  </a:cubicBezTo>
                  <a:cubicBezTo>
                    <a:pt x="24" y="27"/>
                    <a:pt x="24" y="24"/>
                    <a:pt x="24" y="21"/>
                  </a:cubicBezTo>
                  <a:cubicBezTo>
                    <a:pt x="24" y="20"/>
                    <a:pt x="24" y="19"/>
                    <a:pt x="24" y="19"/>
                  </a:cubicBezTo>
                  <a:cubicBezTo>
                    <a:pt x="23" y="18"/>
                    <a:pt x="23" y="18"/>
                    <a:pt x="22" y="18"/>
                  </a:cubicBezTo>
                  <a:cubicBezTo>
                    <a:pt x="18" y="19"/>
                    <a:pt x="13" y="20"/>
                    <a:pt x="9" y="21"/>
                  </a:cubicBezTo>
                  <a:cubicBezTo>
                    <a:pt x="7" y="21"/>
                    <a:pt x="4" y="21"/>
                    <a:pt x="2" y="21"/>
                  </a:cubicBezTo>
                  <a:cubicBezTo>
                    <a:pt x="1" y="21"/>
                    <a:pt x="1" y="21"/>
                    <a:pt x="1" y="20"/>
                  </a:cubicBezTo>
                  <a:cubicBezTo>
                    <a:pt x="1" y="20"/>
                    <a:pt x="0" y="20"/>
                    <a:pt x="0" y="19"/>
                  </a:cubicBez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58" name="Freeform 237"/>
            <p:cNvSpPr/>
            <p:nvPr/>
          </p:nvSpPr>
          <p:spPr bwMode="auto">
            <a:xfrm>
              <a:off x="509" y="804"/>
              <a:ext cx="80" cy="104"/>
            </a:xfrm>
            <a:custGeom>
              <a:avLst/>
              <a:gdLst>
                <a:gd name="T0" fmla="*/ 16 w 34"/>
                <a:gd name="T1" fmla="*/ 1 h 44"/>
                <a:gd name="T2" fmla="*/ 20 w 34"/>
                <a:gd name="T3" fmla="*/ 10 h 44"/>
                <a:gd name="T4" fmla="*/ 23 w 34"/>
                <a:gd name="T5" fmla="*/ 18 h 44"/>
                <a:gd name="T6" fmla="*/ 32 w 34"/>
                <a:gd name="T7" fmla="*/ 17 h 44"/>
                <a:gd name="T8" fmla="*/ 34 w 34"/>
                <a:gd name="T9" fmla="*/ 18 h 44"/>
                <a:gd name="T10" fmla="*/ 27 w 34"/>
                <a:gd name="T11" fmla="*/ 22 h 44"/>
                <a:gd name="T12" fmla="*/ 15 w 34"/>
                <a:gd name="T13" fmla="*/ 24 h 44"/>
                <a:gd name="T14" fmla="*/ 14 w 34"/>
                <a:gd name="T15" fmla="*/ 27 h 44"/>
                <a:gd name="T16" fmla="*/ 13 w 34"/>
                <a:gd name="T17" fmla="*/ 28 h 44"/>
                <a:gd name="T18" fmla="*/ 19 w 34"/>
                <a:gd name="T19" fmla="*/ 36 h 44"/>
                <a:gd name="T20" fmla="*/ 27 w 34"/>
                <a:gd name="T21" fmla="*/ 27 h 44"/>
                <a:gd name="T22" fmla="*/ 29 w 34"/>
                <a:gd name="T23" fmla="*/ 24 h 44"/>
                <a:gd name="T24" fmla="*/ 31 w 34"/>
                <a:gd name="T25" fmla="*/ 25 h 44"/>
                <a:gd name="T26" fmla="*/ 29 w 34"/>
                <a:gd name="T27" fmla="*/ 32 h 44"/>
                <a:gd name="T28" fmla="*/ 24 w 34"/>
                <a:gd name="T29" fmla="*/ 38 h 44"/>
                <a:gd name="T30" fmla="*/ 30 w 34"/>
                <a:gd name="T31" fmla="*/ 35 h 44"/>
                <a:gd name="T32" fmla="*/ 33 w 34"/>
                <a:gd name="T33" fmla="*/ 37 h 44"/>
                <a:gd name="T34" fmla="*/ 25 w 34"/>
                <a:gd name="T35" fmla="*/ 41 h 44"/>
                <a:gd name="T36" fmla="*/ 7 w 34"/>
                <a:gd name="T37" fmla="*/ 44 h 44"/>
                <a:gd name="T38" fmla="*/ 3 w 34"/>
                <a:gd name="T39" fmla="*/ 43 h 44"/>
                <a:gd name="T40" fmla="*/ 5 w 34"/>
                <a:gd name="T41" fmla="*/ 41 h 44"/>
                <a:gd name="T42" fmla="*/ 12 w 34"/>
                <a:gd name="T43" fmla="*/ 39 h 44"/>
                <a:gd name="T44" fmla="*/ 14 w 34"/>
                <a:gd name="T45" fmla="*/ 37 h 44"/>
                <a:gd name="T46" fmla="*/ 9 w 34"/>
                <a:gd name="T47" fmla="*/ 29 h 44"/>
                <a:gd name="T48" fmla="*/ 8 w 34"/>
                <a:gd name="T49" fmla="*/ 27 h 44"/>
                <a:gd name="T50" fmla="*/ 9 w 34"/>
                <a:gd name="T51" fmla="*/ 26 h 44"/>
                <a:gd name="T52" fmla="*/ 11 w 34"/>
                <a:gd name="T53" fmla="*/ 25 h 44"/>
                <a:gd name="T54" fmla="*/ 0 w 34"/>
                <a:gd name="T55" fmla="*/ 24 h 44"/>
                <a:gd name="T56" fmla="*/ 4 w 34"/>
                <a:gd name="T57" fmla="*/ 21 h 44"/>
                <a:gd name="T58" fmla="*/ 8 w 34"/>
                <a:gd name="T59" fmla="*/ 22 h 44"/>
                <a:gd name="T60" fmla="*/ 19 w 34"/>
                <a:gd name="T61" fmla="*/ 20 h 44"/>
                <a:gd name="T62" fmla="*/ 16 w 34"/>
                <a:gd name="T63" fmla="*/ 8 h 44"/>
                <a:gd name="T64" fmla="*/ 12 w 34"/>
                <a:gd name="T65" fmla="*/ 5 h 44"/>
                <a:gd name="T66" fmla="*/ 12 w 34"/>
                <a:gd name="T67" fmla="*/ 5 h 44"/>
                <a:gd name="T68" fmla="*/ 14 w 34"/>
                <a:gd name="T6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 h="44">
                  <a:moveTo>
                    <a:pt x="15" y="0"/>
                  </a:moveTo>
                  <a:cubicBezTo>
                    <a:pt x="16" y="0"/>
                    <a:pt x="16" y="1"/>
                    <a:pt x="16" y="1"/>
                  </a:cubicBezTo>
                  <a:cubicBezTo>
                    <a:pt x="17" y="3"/>
                    <a:pt x="18" y="6"/>
                    <a:pt x="19" y="8"/>
                  </a:cubicBezTo>
                  <a:cubicBezTo>
                    <a:pt x="20" y="9"/>
                    <a:pt x="20" y="10"/>
                    <a:pt x="20" y="10"/>
                  </a:cubicBezTo>
                  <a:cubicBezTo>
                    <a:pt x="21" y="12"/>
                    <a:pt x="22" y="13"/>
                    <a:pt x="22" y="14"/>
                  </a:cubicBezTo>
                  <a:cubicBezTo>
                    <a:pt x="22" y="16"/>
                    <a:pt x="22" y="17"/>
                    <a:pt x="23" y="18"/>
                  </a:cubicBezTo>
                  <a:cubicBezTo>
                    <a:pt x="23" y="19"/>
                    <a:pt x="23" y="19"/>
                    <a:pt x="24" y="19"/>
                  </a:cubicBezTo>
                  <a:cubicBezTo>
                    <a:pt x="27" y="18"/>
                    <a:pt x="29" y="18"/>
                    <a:pt x="32" y="17"/>
                  </a:cubicBezTo>
                  <a:cubicBezTo>
                    <a:pt x="32" y="17"/>
                    <a:pt x="33" y="17"/>
                    <a:pt x="33" y="17"/>
                  </a:cubicBezTo>
                  <a:cubicBezTo>
                    <a:pt x="34" y="17"/>
                    <a:pt x="34" y="18"/>
                    <a:pt x="34" y="18"/>
                  </a:cubicBezTo>
                  <a:cubicBezTo>
                    <a:pt x="34" y="20"/>
                    <a:pt x="33" y="21"/>
                    <a:pt x="31" y="21"/>
                  </a:cubicBezTo>
                  <a:cubicBezTo>
                    <a:pt x="29" y="21"/>
                    <a:pt x="28" y="22"/>
                    <a:pt x="27" y="22"/>
                  </a:cubicBezTo>
                  <a:cubicBezTo>
                    <a:pt x="24" y="23"/>
                    <a:pt x="21" y="23"/>
                    <a:pt x="18" y="24"/>
                  </a:cubicBezTo>
                  <a:cubicBezTo>
                    <a:pt x="17" y="24"/>
                    <a:pt x="16" y="24"/>
                    <a:pt x="15" y="24"/>
                  </a:cubicBezTo>
                  <a:cubicBezTo>
                    <a:pt x="15" y="25"/>
                    <a:pt x="15" y="25"/>
                    <a:pt x="15" y="25"/>
                  </a:cubicBezTo>
                  <a:cubicBezTo>
                    <a:pt x="15" y="26"/>
                    <a:pt x="15" y="26"/>
                    <a:pt x="14" y="27"/>
                  </a:cubicBezTo>
                  <a:cubicBezTo>
                    <a:pt x="14" y="27"/>
                    <a:pt x="14" y="27"/>
                    <a:pt x="13" y="27"/>
                  </a:cubicBezTo>
                  <a:cubicBezTo>
                    <a:pt x="13" y="28"/>
                    <a:pt x="13" y="28"/>
                    <a:pt x="13" y="28"/>
                  </a:cubicBezTo>
                  <a:cubicBezTo>
                    <a:pt x="14" y="31"/>
                    <a:pt x="15" y="33"/>
                    <a:pt x="16" y="35"/>
                  </a:cubicBezTo>
                  <a:cubicBezTo>
                    <a:pt x="18" y="37"/>
                    <a:pt x="17" y="37"/>
                    <a:pt x="19" y="36"/>
                  </a:cubicBezTo>
                  <a:cubicBezTo>
                    <a:pt x="22" y="35"/>
                    <a:pt x="24" y="33"/>
                    <a:pt x="26" y="30"/>
                  </a:cubicBezTo>
                  <a:cubicBezTo>
                    <a:pt x="27" y="29"/>
                    <a:pt x="27" y="28"/>
                    <a:pt x="27" y="27"/>
                  </a:cubicBezTo>
                  <a:cubicBezTo>
                    <a:pt x="27" y="27"/>
                    <a:pt x="27" y="26"/>
                    <a:pt x="27" y="26"/>
                  </a:cubicBezTo>
                  <a:cubicBezTo>
                    <a:pt x="27" y="25"/>
                    <a:pt x="28" y="24"/>
                    <a:pt x="29" y="24"/>
                  </a:cubicBezTo>
                  <a:cubicBezTo>
                    <a:pt x="29" y="23"/>
                    <a:pt x="29" y="24"/>
                    <a:pt x="29" y="24"/>
                  </a:cubicBezTo>
                  <a:cubicBezTo>
                    <a:pt x="30" y="24"/>
                    <a:pt x="30" y="24"/>
                    <a:pt x="31" y="25"/>
                  </a:cubicBezTo>
                  <a:cubicBezTo>
                    <a:pt x="31" y="25"/>
                    <a:pt x="31" y="25"/>
                    <a:pt x="31" y="25"/>
                  </a:cubicBezTo>
                  <a:cubicBezTo>
                    <a:pt x="31" y="28"/>
                    <a:pt x="30" y="30"/>
                    <a:pt x="29" y="32"/>
                  </a:cubicBezTo>
                  <a:cubicBezTo>
                    <a:pt x="28" y="34"/>
                    <a:pt x="26" y="35"/>
                    <a:pt x="25" y="37"/>
                  </a:cubicBezTo>
                  <a:cubicBezTo>
                    <a:pt x="24" y="37"/>
                    <a:pt x="24" y="37"/>
                    <a:pt x="24" y="38"/>
                  </a:cubicBezTo>
                  <a:cubicBezTo>
                    <a:pt x="24" y="38"/>
                    <a:pt x="25" y="37"/>
                    <a:pt x="25" y="37"/>
                  </a:cubicBezTo>
                  <a:cubicBezTo>
                    <a:pt x="27" y="37"/>
                    <a:pt x="28" y="36"/>
                    <a:pt x="30" y="35"/>
                  </a:cubicBezTo>
                  <a:cubicBezTo>
                    <a:pt x="31" y="35"/>
                    <a:pt x="32" y="35"/>
                    <a:pt x="33" y="36"/>
                  </a:cubicBezTo>
                  <a:cubicBezTo>
                    <a:pt x="33" y="37"/>
                    <a:pt x="33" y="37"/>
                    <a:pt x="33" y="37"/>
                  </a:cubicBezTo>
                  <a:cubicBezTo>
                    <a:pt x="32" y="38"/>
                    <a:pt x="32" y="38"/>
                    <a:pt x="31" y="39"/>
                  </a:cubicBezTo>
                  <a:cubicBezTo>
                    <a:pt x="29" y="40"/>
                    <a:pt x="27" y="41"/>
                    <a:pt x="25" y="41"/>
                  </a:cubicBezTo>
                  <a:cubicBezTo>
                    <a:pt x="19" y="43"/>
                    <a:pt x="14" y="44"/>
                    <a:pt x="8" y="44"/>
                  </a:cubicBezTo>
                  <a:cubicBezTo>
                    <a:pt x="8" y="44"/>
                    <a:pt x="7" y="44"/>
                    <a:pt x="7" y="44"/>
                  </a:cubicBezTo>
                  <a:cubicBezTo>
                    <a:pt x="6" y="44"/>
                    <a:pt x="5" y="44"/>
                    <a:pt x="4" y="44"/>
                  </a:cubicBezTo>
                  <a:cubicBezTo>
                    <a:pt x="4" y="44"/>
                    <a:pt x="3" y="43"/>
                    <a:pt x="3" y="43"/>
                  </a:cubicBezTo>
                  <a:cubicBezTo>
                    <a:pt x="3" y="43"/>
                    <a:pt x="3" y="42"/>
                    <a:pt x="4" y="42"/>
                  </a:cubicBezTo>
                  <a:cubicBezTo>
                    <a:pt x="4" y="41"/>
                    <a:pt x="4" y="41"/>
                    <a:pt x="5" y="41"/>
                  </a:cubicBezTo>
                  <a:cubicBezTo>
                    <a:pt x="6" y="41"/>
                    <a:pt x="7" y="40"/>
                    <a:pt x="8" y="40"/>
                  </a:cubicBezTo>
                  <a:cubicBezTo>
                    <a:pt x="9" y="40"/>
                    <a:pt x="11" y="40"/>
                    <a:pt x="12" y="39"/>
                  </a:cubicBezTo>
                  <a:cubicBezTo>
                    <a:pt x="13" y="39"/>
                    <a:pt x="13" y="39"/>
                    <a:pt x="14" y="39"/>
                  </a:cubicBezTo>
                  <a:cubicBezTo>
                    <a:pt x="14" y="38"/>
                    <a:pt x="14" y="38"/>
                    <a:pt x="14" y="37"/>
                  </a:cubicBezTo>
                  <a:cubicBezTo>
                    <a:pt x="14" y="37"/>
                    <a:pt x="13" y="36"/>
                    <a:pt x="13" y="35"/>
                  </a:cubicBezTo>
                  <a:cubicBezTo>
                    <a:pt x="12" y="33"/>
                    <a:pt x="10" y="31"/>
                    <a:pt x="9" y="29"/>
                  </a:cubicBezTo>
                  <a:cubicBezTo>
                    <a:pt x="8" y="29"/>
                    <a:pt x="8" y="28"/>
                    <a:pt x="8" y="28"/>
                  </a:cubicBezTo>
                  <a:cubicBezTo>
                    <a:pt x="8" y="28"/>
                    <a:pt x="8" y="27"/>
                    <a:pt x="8" y="27"/>
                  </a:cubicBezTo>
                  <a:cubicBezTo>
                    <a:pt x="8" y="26"/>
                    <a:pt x="8" y="26"/>
                    <a:pt x="8" y="26"/>
                  </a:cubicBezTo>
                  <a:cubicBezTo>
                    <a:pt x="8" y="25"/>
                    <a:pt x="9" y="26"/>
                    <a:pt x="9" y="26"/>
                  </a:cubicBezTo>
                  <a:cubicBezTo>
                    <a:pt x="11" y="26"/>
                    <a:pt x="12" y="26"/>
                    <a:pt x="13" y="25"/>
                  </a:cubicBezTo>
                  <a:cubicBezTo>
                    <a:pt x="13" y="25"/>
                    <a:pt x="12" y="25"/>
                    <a:pt x="11" y="25"/>
                  </a:cubicBezTo>
                  <a:cubicBezTo>
                    <a:pt x="8" y="25"/>
                    <a:pt x="4" y="25"/>
                    <a:pt x="1" y="24"/>
                  </a:cubicBezTo>
                  <a:cubicBezTo>
                    <a:pt x="0" y="24"/>
                    <a:pt x="0" y="24"/>
                    <a:pt x="0" y="24"/>
                  </a:cubicBezTo>
                  <a:cubicBezTo>
                    <a:pt x="1" y="22"/>
                    <a:pt x="1" y="21"/>
                    <a:pt x="3" y="21"/>
                  </a:cubicBezTo>
                  <a:cubicBezTo>
                    <a:pt x="3" y="21"/>
                    <a:pt x="4" y="21"/>
                    <a:pt x="4" y="21"/>
                  </a:cubicBezTo>
                  <a:cubicBezTo>
                    <a:pt x="4" y="21"/>
                    <a:pt x="5" y="21"/>
                    <a:pt x="5" y="21"/>
                  </a:cubicBezTo>
                  <a:cubicBezTo>
                    <a:pt x="6" y="21"/>
                    <a:pt x="7" y="21"/>
                    <a:pt x="8" y="22"/>
                  </a:cubicBezTo>
                  <a:cubicBezTo>
                    <a:pt x="9" y="22"/>
                    <a:pt x="10" y="22"/>
                    <a:pt x="11" y="22"/>
                  </a:cubicBezTo>
                  <a:cubicBezTo>
                    <a:pt x="14" y="21"/>
                    <a:pt x="17" y="21"/>
                    <a:pt x="19" y="20"/>
                  </a:cubicBezTo>
                  <a:cubicBezTo>
                    <a:pt x="21" y="20"/>
                    <a:pt x="21" y="20"/>
                    <a:pt x="20" y="18"/>
                  </a:cubicBezTo>
                  <a:cubicBezTo>
                    <a:pt x="19" y="15"/>
                    <a:pt x="18" y="12"/>
                    <a:pt x="16" y="8"/>
                  </a:cubicBezTo>
                  <a:cubicBezTo>
                    <a:pt x="15" y="7"/>
                    <a:pt x="14" y="6"/>
                    <a:pt x="13" y="6"/>
                  </a:cubicBezTo>
                  <a:cubicBezTo>
                    <a:pt x="13" y="5"/>
                    <a:pt x="13" y="5"/>
                    <a:pt x="12" y="5"/>
                  </a:cubicBezTo>
                  <a:cubicBezTo>
                    <a:pt x="12" y="5"/>
                    <a:pt x="12" y="6"/>
                    <a:pt x="12" y="6"/>
                  </a:cubicBezTo>
                  <a:cubicBezTo>
                    <a:pt x="12" y="5"/>
                    <a:pt x="12" y="5"/>
                    <a:pt x="12" y="5"/>
                  </a:cubicBezTo>
                  <a:cubicBezTo>
                    <a:pt x="12" y="4"/>
                    <a:pt x="12" y="4"/>
                    <a:pt x="12" y="3"/>
                  </a:cubicBezTo>
                  <a:cubicBezTo>
                    <a:pt x="13" y="2"/>
                    <a:pt x="13" y="1"/>
                    <a:pt x="14" y="0"/>
                  </a:cubicBezTo>
                  <a:cubicBezTo>
                    <a:pt x="14" y="0"/>
                    <a:pt x="15" y="0"/>
                    <a:pt x="15" y="0"/>
                  </a:cubicBez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sp>
          <p:nvSpPr>
            <p:cNvPr id="59" name="Freeform 238"/>
            <p:cNvSpPr/>
            <p:nvPr/>
          </p:nvSpPr>
          <p:spPr bwMode="auto">
            <a:xfrm>
              <a:off x="603" y="880"/>
              <a:ext cx="102" cy="160"/>
            </a:xfrm>
            <a:custGeom>
              <a:avLst/>
              <a:gdLst>
                <a:gd name="T0" fmla="*/ 25 w 43"/>
                <a:gd name="T1" fmla="*/ 4 h 68"/>
                <a:gd name="T2" fmla="*/ 19 w 43"/>
                <a:gd name="T3" fmla="*/ 3 h 68"/>
                <a:gd name="T4" fmla="*/ 16 w 43"/>
                <a:gd name="T5" fmla="*/ 4 h 68"/>
                <a:gd name="T6" fmla="*/ 15 w 43"/>
                <a:gd name="T7" fmla="*/ 5 h 68"/>
                <a:gd name="T8" fmla="*/ 14 w 43"/>
                <a:gd name="T9" fmla="*/ 12 h 68"/>
                <a:gd name="T10" fmla="*/ 15 w 43"/>
                <a:gd name="T11" fmla="*/ 30 h 68"/>
                <a:gd name="T12" fmla="*/ 24 w 43"/>
                <a:gd name="T13" fmla="*/ 24 h 68"/>
                <a:gd name="T14" fmla="*/ 25 w 43"/>
                <a:gd name="T15" fmla="*/ 20 h 68"/>
                <a:gd name="T16" fmla="*/ 28 w 43"/>
                <a:gd name="T17" fmla="*/ 19 h 68"/>
                <a:gd name="T18" fmla="*/ 39 w 43"/>
                <a:gd name="T19" fmla="*/ 15 h 68"/>
                <a:gd name="T20" fmla="*/ 43 w 43"/>
                <a:gd name="T21" fmla="*/ 16 h 68"/>
                <a:gd name="T22" fmla="*/ 40 w 43"/>
                <a:gd name="T23" fmla="*/ 20 h 68"/>
                <a:gd name="T24" fmla="*/ 33 w 43"/>
                <a:gd name="T25" fmla="*/ 22 h 68"/>
                <a:gd name="T26" fmla="*/ 30 w 43"/>
                <a:gd name="T27" fmla="*/ 25 h 68"/>
                <a:gd name="T28" fmla="*/ 29 w 43"/>
                <a:gd name="T29" fmla="*/ 52 h 68"/>
                <a:gd name="T30" fmla="*/ 28 w 43"/>
                <a:gd name="T31" fmla="*/ 57 h 68"/>
                <a:gd name="T32" fmla="*/ 27 w 43"/>
                <a:gd name="T33" fmla="*/ 66 h 68"/>
                <a:gd name="T34" fmla="*/ 25 w 43"/>
                <a:gd name="T35" fmla="*/ 68 h 68"/>
                <a:gd name="T36" fmla="*/ 25 w 43"/>
                <a:gd name="T37" fmla="*/ 61 h 68"/>
                <a:gd name="T38" fmla="*/ 26 w 43"/>
                <a:gd name="T39" fmla="*/ 30 h 68"/>
                <a:gd name="T40" fmla="*/ 24 w 43"/>
                <a:gd name="T41" fmla="*/ 28 h 68"/>
                <a:gd name="T42" fmla="*/ 16 w 43"/>
                <a:gd name="T43" fmla="*/ 35 h 68"/>
                <a:gd name="T44" fmla="*/ 14 w 43"/>
                <a:gd name="T45" fmla="*/ 39 h 68"/>
                <a:gd name="T46" fmla="*/ 11 w 43"/>
                <a:gd name="T47" fmla="*/ 37 h 68"/>
                <a:gd name="T48" fmla="*/ 9 w 43"/>
                <a:gd name="T49" fmla="*/ 5 h 68"/>
                <a:gd name="T50" fmla="*/ 7 w 43"/>
                <a:gd name="T51" fmla="*/ 5 h 68"/>
                <a:gd name="T52" fmla="*/ 3 w 43"/>
                <a:gd name="T53" fmla="*/ 8 h 68"/>
                <a:gd name="T54" fmla="*/ 1 w 43"/>
                <a:gd name="T55" fmla="*/ 4 h 68"/>
                <a:gd name="T56" fmla="*/ 11 w 43"/>
                <a:gd name="T57" fmla="*/ 0 h 68"/>
                <a:gd name="T58" fmla="*/ 37 w 43"/>
                <a:gd name="T59" fmla="*/ 0 h 68"/>
                <a:gd name="T60" fmla="*/ 36 w 43"/>
                <a:gd name="T61" fmla="*/ 3 h 68"/>
                <a:gd name="T62" fmla="*/ 26 w 43"/>
                <a:gd name="T63"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 h="68">
                  <a:moveTo>
                    <a:pt x="24" y="5"/>
                  </a:moveTo>
                  <a:cubicBezTo>
                    <a:pt x="24" y="4"/>
                    <a:pt x="25" y="4"/>
                    <a:pt x="25" y="4"/>
                  </a:cubicBezTo>
                  <a:cubicBezTo>
                    <a:pt x="24" y="3"/>
                    <a:pt x="23" y="3"/>
                    <a:pt x="22" y="3"/>
                  </a:cubicBezTo>
                  <a:cubicBezTo>
                    <a:pt x="21" y="3"/>
                    <a:pt x="20" y="3"/>
                    <a:pt x="19" y="3"/>
                  </a:cubicBezTo>
                  <a:cubicBezTo>
                    <a:pt x="18" y="3"/>
                    <a:pt x="17" y="4"/>
                    <a:pt x="16" y="4"/>
                  </a:cubicBezTo>
                  <a:cubicBezTo>
                    <a:pt x="16" y="4"/>
                    <a:pt x="16" y="4"/>
                    <a:pt x="16" y="4"/>
                  </a:cubicBezTo>
                  <a:cubicBezTo>
                    <a:pt x="16" y="4"/>
                    <a:pt x="16" y="5"/>
                    <a:pt x="16" y="5"/>
                  </a:cubicBezTo>
                  <a:cubicBezTo>
                    <a:pt x="15" y="5"/>
                    <a:pt x="15" y="5"/>
                    <a:pt x="15" y="5"/>
                  </a:cubicBezTo>
                  <a:cubicBezTo>
                    <a:pt x="14" y="4"/>
                    <a:pt x="14" y="5"/>
                    <a:pt x="13" y="5"/>
                  </a:cubicBezTo>
                  <a:cubicBezTo>
                    <a:pt x="13" y="8"/>
                    <a:pt x="13" y="10"/>
                    <a:pt x="14" y="12"/>
                  </a:cubicBezTo>
                  <a:cubicBezTo>
                    <a:pt x="14" y="17"/>
                    <a:pt x="15" y="22"/>
                    <a:pt x="15" y="27"/>
                  </a:cubicBezTo>
                  <a:cubicBezTo>
                    <a:pt x="15" y="28"/>
                    <a:pt x="15" y="29"/>
                    <a:pt x="15" y="30"/>
                  </a:cubicBezTo>
                  <a:cubicBezTo>
                    <a:pt x="15" y="30"/>
                    <a:pt x="15" y="30"/>
                    <a:pt x="16" y="30"/>
                  </a:cubicBezTo>
                  <a:cubicBezTo>
                    <a:pt x="18" y="28"/>
                    <a:pt x="21" y="26"/>
                    <a:pt x="24" y="24"/>
                  </a:cubicBezTo>
                  <a:cubicBezTo>
                    <a:pt x="25" y="23"/>
                    <a:pt x="25" y="22"/>
                    <a:pt x="25" y="21"/>
                  </a:cubicBezTo>
                  <a:cubicBezTo>
                    <a:pt x="25" y="21"/>
                    <a:pt x="25" y="21"/>
                    <a:pt x="25" y="20"/>
                  </a:cubicBezTo>
                  <a:cubicBezTo>
                    <a:pt x="25" y="19"/>
                    <a:pt x="26" y="18"/>
                    <a:pt x="27" y="19"/>
                  </a:cubicBezTo>
                  <a:cubicBezTo>
                    <a:pt x="27" y="19"/>
                    <a:pt x="28" y="19"/>
                    <a:pt x="28" y="19"/>
                  </a:cubicBezTo>
                  <a:cubicBezTo>
                    <a:pt x="29" y="20"/>
                    <a:pt x="29" y="20"/>
                    <a:pt x="30" y="20"/>
                  </a:cubicBezTo>
                  <a:cubicBezTo>
                    <a:pt x="33" y="18"/>
                    <a:pt x="36" y="17"/>
                    <a:pt x="39" y="15"/>
                  </a:cubicBezTo>
                  <a:cubicBezTo>
                    <a:pt x="40" y="15"/>
                    <a:pt x="41" y="15"/>
                    <a:pt x="43" y="16"/>
                  </a:cubicBezTo>
                  <a:cubicBezTo>
                    <a:pt x="43" y="16"/>
                    <a:pt x="43" y="16"/>
                    <a:pt x="43" y="16"/>
                  </a:cubicBezTo>
                  <a:cubicBezTo>
                    <a:pt x="43" y="18"/>
                    <a:pt x="42" y="19"/>
                    <a:pt x="41" y="20"/>
                  </a:cubicBezTo>
                  <a:cubicBezTo>
                    <a:pt x="41" y="20"/>
                    <a:pt x="41" y="20"/>
                    <a:pt x="40" y="20"/>
                  </a:cubicBezTo>
                  <a:cubicBezTo>
                    <a:pt x="40" y="19"/>
                    <a:pt x="39" y="19"/>
                    <a:pt x="38" y="20"/>
                  </a:cubicBezTo>
                  <a:cubicBezTo>
                    <a:pt x="36" y="20"/>
                    <a:pt x="35" y="21"/>
                    <a:pt x="33" y="22"/>
                  </a:cubicBezTo>
                  <a:cubicBezTo>
                    <a:pt x="32" y="23"/>
                    <a:pt x="31" y="23"/>
                    <a:pt x="30" y="24"/>
                  </a:cubicBezTo>
                  <a:cubicBezTo>
                    <a:pt x="30" y="24"/>
                    <a:pt x="30" y="25"/>
                    <a:pt x="30" y="25"/>
                  </a:cubicBezTo>
                  <a:cubicBezTo>
                    <a:pt x="30" y="31"/>
                    <a:pt x="30" y="36"/>
                    <a:pt x="30" y="42"/>
                  </a:cubicBezTo>
                  <a:cubicBezTo>
                    <a:pt x="30" y="45"/>
                    <a:pt x="30" y="48"/>
                    <a:pt x="29" y="52"/>
                  </a:cubicBezTo>
                  <a:cubicBezTo>
                    <a:pt x="29" y="52"/>
                    <a:pt x="29" y="52"/>
                    <a:pt x="29" y="52"/>
                  </a:cubicBezTo>
                  <a:cubicBezTo>
                    <a:pt x="28" y="53"/>
                    <a:pt x="29" y="55"/>
                    <a:pt x="28" y="57"/>
                  </a:cubicBezTo>
                  <a:cubicBezTo>
                    <a:pt x="28" y="58"/>
                    <a:pt x="28" y="60"/>
                    <a:pt x="28" y="61"/>
                  </a:cubicBezTo>
                  <a:cubicBezTo>
                    <a:pt x="28" y="63"/>
                    <a:pt x="27" y="64"/>
                    <a:pt x="27" y="66"/>
                  </a:cubicBezTo>
                  <a:cubicBezTo>
                    <a:pt x="27" y="67"/>
                    <a:pt x="27" y="67"/>
                    <a:pt x="26" y="68"/>
                  </a:cubicBezTo>
                  <a:cubicBezTo>
                    <a:pt x="26" y="68"/>
                    <a:pt x="26" y="68"/>
                    <a:pt x="25" y="68"/>
                  </a:cubicBezTo>
                  <a:cubicBezTo>
                    <a:pt x="25" y="68"/>
                    <a:pt x="25" y="68"/>
                    <a:pt x="25" y="67"/>
                  </a:cubicBezTo>
                  <a:cubicBezTo>
                    <a:pt x="24" y="65"/>
                    <a:pt x="25" y="63"/>
                    <a:pt x="25" y="61"/>
                  </a:cubicBezTo>
                  <a:cubicBezTo>
                    <a:pt x="25" y="55"/>
                    <a:pt x="26" y="49"/>
                    <a:pt x="26" y="44"/>
                  </a:cubicBezTo>
                  <a:cubicBezTo>
                    <a:pt x="26" y="39"/>
                    <a:pt x="26" y="35"/>
                    <a:pt x="26" y="30"/>
                  </a:cubicBezTo>
                  <a:cubicBezTo>
                    <a:pt x="26" y="30"/>
                    <a:pt x="26" y="29"/>
                    <a:pt x="25" y="28"/>
                  </a:cubicBezTo>
                  <a:cubicBezTo>
                    <a:pt x="25" y="27"/>
                    <a:pt x="25" y="27"/>
                    <a:pt x="24" y="28"/>
                  </a:cubicBezTo>
                  <a:cubicBezTo>
                    <a:pt x="23" y="28"/>
                    <a:pt x="23" y="29"/>
                    <a:pt x="22" y="29"/>
                  </a:cubicBezTo>
                  <a:cubicBezTo>
                    <a:pt x="20" y="31"/>
                    <a:pt x="18" y="33"/>
                    <a:pt x="16" y="35"/>
                  </a:cubicBezTo>
                  <a:cubicBezTo>
                    <a:pt x="16" y="36"/>
                    <a:pt x="16" y="36"/>
                    <a:pt x="16" y="36"/>
                  </a:cubicBezTo>
                  <a:cubicBezTo>
                    <a:pt x="15" y="38"/>
                    <a:pt x="15" y="39"/>
                    <a:pt x="14" y="39"/>
                  </a:cubicBezTo>
                  <a:cubicBezTo>
                    <a:pt x="13" y="40"/>
                    <a:pt x="13" y="40"/>
                    <a:pt x="12" y="40"/>
                  </a:cubicBezTo>
                  <a:cubicBezTo>
                    <a:pt x="12" y="39"/>
                    <a:pt x="11" y="38"/>
                    <a:pt x="11" y="37"/>
                  </a:cubicBezTo>
                  <a:cubicBezTo>
                    <a:pt x="11" y="31"/>
                    <a:pt x="11" y="25"/>
                    <a:pt x="10" y="18"/>
                  </a:cubicBezTo>
                  <a:cubicBezTo>
                    <a:pt x="10" y="14"/>
                    <a:pt x="9" y="9"/>
                    <a:pt x="9" y="5"/>
                  </a:cubicBezTo>
                  <a:cubicBezTo>
                    <a:pt x="8" y="5"/>
                    <a:pt x="8" y="5"/>
                    <a:pt x="8" y="5"/>
                  </a:cubicBezTo>
                  <a:cubicBezTo>
                    <a:pt x="7" y="5"/>
                    <a:pt x="7" y="5"/>
                    <a:pt x="7" y="5"/>
                  </a:cubicBezTo>
                  <a:cubicBezTo>
                    <a:pt x="6" y="6"/>
                    <a:pt x="5" y="6"/>
                    <a:pt x="5" y="7"/>
                  </a:cubicBezTo>
                  <a:cubicBezTo>
                    <a:pt x="4" y="8"/>
                    <a:pt x="4" y="8"/>
                    <a:pt x="3" y="8"/>
                  </a:cubicBezTo>
                  <a:cubicBezTo>
                    <a:pt x="2" y="9"/>
                    <a:pt x="1" y="9"/>
                    <a:pt x="1" y="8"/>
                  </a:cubicBezTo>
                  <a:cubicBezTo>
                    <a:pt x="0" y="6"/>
                    <a:pt x="0" y="5"/>
                    <a:pt x="1" y="4"/>
                  </a:cubicBezTo>
                  <a:cubicBezTo>
                    <a:pt x="2" y="3"/>
                    <a:pt x="3" y="3"/>
                    <a:pt x="4" y="2"/>
                  </a:cubicBezTo>
                  <a:cubicBezTo>
                    <a:pt x="6" y="1"/>
                    <a:pt x="8" y="1"/>
                    <a:pt x="11" y="0"/>
                  </a:cubicBezTo>
                  <a:cubicBezTo>
                    <a:pt x="17" y="0"/>
                    <a:pt x="22" y="0"/>
                    <a:pt x="28" y="0"/>
                  </a:cubicBezTo>
                  <a:cubicBezTo>
                    <a:pt x="31" y="0"/>
                    <a:pt x="34" y="0"/>
                    <a:pt x="37" y="0"/>
                  </a:cubicBezTo>
                  <a:cubicBezTo>
                    <a:pt x="38" y="0"/>
                    <a:pt x="38" y="1"/>
                    <a:pt x="38" y="1"/>
                  </a:cubicBezTo>
                  <a:cubicBezTo>
                    <a:pt x="38" y="2"/>
                    <a:pt x="37" y="3"/>
                    <a:pt x="36" y="3"/>
                  </a:cubicBezTo>
                  <a:cubicBezTo>
                    <a:pt x="35" y="4"/>
                    <a:pt x="34" y="4"/>
                    <a:pt x="33" y="4"/>
                  </a:cubicBezTo>
                  <a:cubicBezTo>
                    <a:pt x="31" y="4"/>
                    <a:pt x="28" y="5"/>
                    <a:pt x="26" y="5"/>
                  </a:cubicBezTo>
                  <a:cubicBezTo>
                    <a:pt x="25" y="5"/>
                    <a:pt x="24" y="5"/>
                    <a:pt x="24" y="5"/>
                  </a:cubicBezTo>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prstClr val="black"/>
                </a:solidFill>
              </a:endParaRPr>
            </a:p>
          </p:txBody>
        </p:sp>
      </p:grpSp>
      <p:pic>
        <p:nvPicPr>
          <p:cNvPr id="260" name="图片 259" descr="70A3FEB4-2678-4569-A8C4-0A362573F1F9.png"/>
          <p:cNvPicPr>
            <a:picLocks noChangeAspect="1"/>
          </p:cNvPicPr>
          <p:nvPr userDrawn="1"/>
        </p:nvPicPr>
        <p:blipFill rotWithShape="1">
          <a:blip r:embed="rId2" cstate="screen"/>
          <a:srcRect l="1235"/>
          <a:stretch>
            <a:fillRect/>
          </a:stretch>
        </p:blipFill>
        <p:spPr>
          <a:xfrm>
            <a:off x="3" y="3231209"/>
            <a:ext cx="2400103" cy="1297795"/>
          </a:xfrm>
          <a:prstGeom prst="rect">
            <a:avLst/>
          </a:prstGeom>
        </p:spPr>
      </p:pic>
      <p:pic>
        <p:nvPicPr>
          <p:cNvPr id="261" name="图片 260" descr="854D2B96-05FD-4F38-8147-7B2C80144785.png"/>
          <p:cNvPicPr>
            <a:picLocks noChangeAspect="1"/>
          </p:cNvPicPr>
          <p:nvPr userDrawn="1"/>
        </p:nvPicPr>
        <p:blipFill>
          <a:blip r:embed="rId3" cstate="screen"/>
          <a:stretch>
            <a:fillRect/>
          </a:stretch>
        </p:blipFill>
        <p:spPr>
          <a:xfrm>
            <a:off x="2449287" y="3231210"/>
            <a:ext cx="2401632" cy="1297793"/>
          </a:xfrm>
          <a:prstGeom prst="rect">
            <a:avLst/>
          </a:prstGeom>
        </p:spPr>
      </p:pic>
      <p:pic>
        <p:nvPicPr>
          <p:cNvPr id="262" name="图片 261" descr="73ADB5F6-E5E5-40A5-92C7-F28ADC569661.png"/>
          <p:cNvPicPr>
            <a:picLocks noChangeAspect="1"/>
          </p:cNvPicPr>
          <p:nvPr userDrawn="1"/>
        </p:nvPicPr>
        <p:blipFill>
          <a:blip r:embed="rId4" cstate="screen"/>
          <a:stretch>
            <a:fillRect/>
          </a:stretch>
        </p:blipFill>
        <p:spPr>
          <a:xfrm>
            <a:off x="4898573" y="3231209"/>
            <a:ext cx="2387883" cy="1297795"/>
          </a:xfrm>
          <a:prstGeom prst="rect">
            <a:avLst/>
          </a:prstGeom>
        </p:spPr>
      </p:pic>
      <p:pic>
        <p:nvPicPr>
          <p:cNvPr id="263" name="图片 262" descr="EC78F34B-3996-4035-8B0D-71A339C311AF.png"/>
          <p:cNvPicPr>
            <a:picLocks noChangeAspect="1"/>
          </p:cNvPicPr>
          <p:nvPr userDrawn="1"/>
        </p:nvPicPr>
        <p:blipFill>
          <a:blip r:embed="rId5" cstate="screen"/>
          <a:stretch>
            <a:fillRect/>
          </a:stretch>
        </p:blipFill>
        <p:spPr>
          <a:xfrm>
            <a:off x="7329718" y="3231210"/>
            <a:ext cx="2401489" cy="1297793"/>
          </a:xfrm>
          <a:prstGeom prst="rect">
            <a:avLst/>
          </a:prstGeom>
        </p:spPr>
      </p:pic>
      <p:pic>
        <p:nvPicPr>
          <p:cNvPr id="264" name="图片 263" descr="CAB66940-28D0-46A3-A807-03E6E0B64C1B.png"/>
          <p:cNvPicPr>
            <a:picLocks noChangeAspect="1"/>
          </p:cNvPicPr>
          <p:nvPr userDrawn="1"/>
        </p:nvPicPr>
        <p:blipFill>
          <a:blip r:embed="rId6" cstate="screen"/>
          <a:stretch>
            <a:fillRect/>
          </a:stretch>
        </p:blipFill>
        <p:spPr>
          <a:xfrm>
            <a:off x="9779003" y="3231209"/>
            <a:ext cx="2412999" cy="1297795"/>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A19FD69-E665-4481-AB9D-F1F91AFF4D4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37A4FAB-D852-4A7F-AB3B-438A3F9E441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A19FD69-E665-4481-AB9D-F1F91AFF4D4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37A4FAB-D852-4A7F-AB3B-438A3F9E441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A19FD69-E665-4481-AB9D-F1F91AFF4D4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37A4FAB-D852-4A7F-AB3B-438A3F9E441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A19FD69-E665-4481-AB9D-F1F91AFF4D4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37A4FAB-D852-4A7F-AB3B-438A3F9E441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A19FD69-E665-4481-AB9D-F1F91AFF4D4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37A4FAB-D852-4A7F-AB3B-438A3F9E441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A19FD69-E665-4481-AB9D-F1F91AFF4D4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37A4FAB-D852-4A7F-AB3B-438A3F9E441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A19FD69-E665-4481-AB9D-F1F91AFF4D4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37A4FAB-D852-4A7F-AB3B-438A3F9E441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A19FD69-E665-4481-AB9D-F1F91AFF4D4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37A4FAB-D852-4A7F-AB3B-438A3F9E441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19FD69-E665-4481-AB9D-F1F91AFF4D41}"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7A4FAB-D852-4A7F-AB3B-438A3F9E4412}" type="slidenum">
              <a:rPr lang="zh-CN" altLang="en-US" smtClean="0"/>
            </a:fld>
            <a:endParaRPr lang="zh-CN" altLang="en-US"/>
          </a:p>
        </p:txBody>
      </p:sp>
      <p:sp>
        <p:nvSpPr>
          <p:cNvPr id="7" name="GSEDS_d46a6755_05cc794d_1_7"/>
          <p:cNvSpPr txBox="1">
            <a:spLocks noChangeAspect="1"/>
          </p:cNvSpPr>
          <p:nvPr userDrawn="1"/>
        </p:nvSpPr>
        <p:spPr>
          <a:xfrm rot="18900000">
            <a:off x="2169284" y="3028891"/>
            <a:ext cx="7853432" cy="800219"/>
          </a:xfrm>
          <a:prstGeom prst="rect">
            <a:avLst/>
          </a:prstGeom>
          <a:noFill/>
        </p:spPr>
        <p:txBody>
          <a:bodyPr vert="horz" wrap="none" rtlCol="0" anchor="ctr" anchorCtr="1">
            <a:spAutoFit/>
          </a:bodyPr>
          <a:lstStyle/>
          <a:p>
            <a:r>
              <a:rPr kumimoji="0" lang="en-US" altLang="zh-CN" sz="4600" b="0" i="0" u="none" normalizeH="0" smtClean="0">
                <a:solidFill>
                  <a:srgbClr val="808080">
                    <a:alpha val="3137"/>
                  </a:srgbClr>
                </a:solidFill>
                <a:latin typeface="宋体" panose="02010600030101010101" pitchFamily="2" charset="-122"/>
                <a:ea typeface="宋体" panose="02010600030101010101" pitchFamily="2" charset="-122"/>
                <a:sym typeface="宋体" panose="02010600030101010101" pitchFamily="2" charset="-122"/>
              </a:rPr>
              <a:t>331275  da hua  2024-03-13</a:t>
            </a:r>
            <a:endParaRPr kumimoji="0" lang="zh-CN" altLang="en-US" sz="4600" b="0" i="0" u="none" normalizeH="0">
              <a:solidFill>
                <a:srgbClr val="808080">
                  <a:alpha val="3137"/>
                </a:srgbClr>
              </a:solidFill>
              <a:latin typeface="宋体" panose="02010600030101010101" pitchFamily="2" charset="-122"/>
              <a:ea typeface="宋体" panose="02010600030101010101" pitchFamily="2" charset="-122"/>
              <a:sym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9.png"/><Relationship Id="rId1" Type="http://schemas.openxmlformats.org/officeDocument/2006/relationships/image" Target="../media/image28.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30.png"/><Relationship Id="rId2" Type="http://schemas.openxmlformats.org/officeDocument/2006/relationships/image" Target="../media/image16.png"/><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2.png"/><Relationship Id="rId1"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9.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8.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0.png"/><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2.png"/><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4.png"/><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2.xml"/><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19"/>
          <p:cNvSpPr txBox="1"/>
          <p:nvPr>
            <p:custDataLst>
              <p:tags r:id="rId1"/>
            </p:custDataLst>
          </p:nvPr>
        </p:nvSpPr>
        <p:spPr>
          <a:xfrm>
            <a:off x="646988" y="1462516"/>
            <a:ext cx="11228781" cy="1200329"/>
          </a:xfrm>
          <a:prstGeom prst="rect">
            <a:avLst/>
          </a:prstGeom>
          <a:noFill/>
        </p:spPr>
        <p:txBody>
          <a:bodyPr wrap="square" rtlCol="0">
            <a:spAutoFit/>
          </a:bodyPr>
          <a:lstStyle/>
          <a:p>
            <a:r>
              <a:rPr lang="en-US" altLang="zh-CN" sz="3600" b="1" dirty="0">
                <a:latin typeface="Calibri" panose="020F0502020204030204" pitchFamily="34" charset="0"/>
                <a:ea typeface="微软雅黑" panose="020B0503020204020204" pitchFamily="34" charset="-122"/>
                <a:cs typeface="Calibri" panose="020F0502020204030204" pitchFamily="34" charset="0"/>
              </a:rPr>
              <a:t>Instructions for </a:t>
            </a:r>
            <a:r>
              <a:rPr lang="en-US" altLang="zh-CN" sz="3600" b="1" dirty="0" smtClean="0">
                <a:latin typeface="Calibri" panose="020F0502020204030204" pitchFamily="34" charset="0"/>
                <a:ea typeface="微软雅黑" panose="020B0503020204020204" pitchFamily="34" charset="-122"/>
                <a:cs typeface="Calibri" panose="020F0502020204030204" pitchFamily="34" charset="0"/>
              </a:rPr>
              <a:t>configuration </a:t>
            </a:r>
            <a:r>
              <a:rPr lang="en-US" altLang="zh-CN" sz="3600" b="1" dirty="0">
                <a:latin typeface="Calibri" panose="020F0502020204030204" pitchFamily="34" charset="0"/>
                <a:ea typeface="微软雅黑" panose="020B0503020204020204" pitchFamily="34" charset="-122"/>
                <a:cs typeface="Calibri" panose="020F0502020204030204" pitchFamily="34" charset="0"/>
              </a:rPr>
              <a:t>software of upper computer </a:t>
            </a:r>
            <a:r>
              <a:rPr lang="en-US" altLang="zh-CN" sz="3600" b="1" dirty="0" smtClean="0">
                <a:latin typeface="Calibri" panose="020F0502020204030204" pitchFamily="34" charset="0"/>
                <a:ea typeface="微软雅黑" panose="020B0503020204020204" pitchFamily="34" charset="-122"/>
                <a:cs typeface="Calibri" panose="020F0502020204030204" pitchFamily="34" charset="0"/>
              </a:rPr>
              <a:t>for </a:t>
            </a:r>
            <a:r>
              <a:rPr lang="en-US" altLang="zh-CN" sz="3600" b="1" dirty="0" err="1" smtClean="0">
                <a:latin typeface="Calibri" panose="020F0502020204030204" pitchFamily="34" charset="0"/>
                <a:ea typeface="微软雅黑" panose="020B0503020204020204" pitchFamily="34" charset="-122"/>
                <a:cs typeface="Calibri" panose="020F0502020204030204" pitchFamily="34" charset="0"/>
              </a:rPr>
              <a:t>Dahua</a:t>
            </a:r>
            <a:r>
              <a:rPr lang="en-US" altLang="zh-CN" sz="3600" b="1" smtClean="0">
                <a:latin typeface="Calibri" panose="020F0502020204030204" pitchFamily="34" charset="0"/>
                <a:ea typeface="微软雅黑" panose="020B0503020204020204" pitchFamily="34" charset="-122"/>
                <a:cs typeface="Calibri" panose="020F0502020204030204" pitchFamily="34" charset="0"/>
              </a:rPr>
              <a:t> addressable </a:t>
            </a:r>
            <a:r>
              <a:rPr lang="en-US" altLang="zh-CN" sz="3600" b="1" dirty="0" smtClean="0">
                <a:latin typeface="Calibri" panose="020F0502020204030204" pitchFamily="34" charset="0"/>
                <a:ea typeface="微软雅黑" panose="020B0503020204020204" pitchFamily="34" charset="-122"/>
                <a:cs typeface="Calibri" panose="020F0502020204030204" pitchFamily="34" charset="0"/>
              </a:rPr>
              <a:t>fire </a:t>
            </a:r>
            <a:r>
              <a:rPr lang="en-US" altLang="zh-CN" sz="3600" b="1" dirty="0">
                <a:latin typeface="Calibri" panose="020F0502020204030204" pitchFamily="34" charset="0"/>
                <a:ea typeface="微软雅黑" panose="020B0503020204020204" pitchFamily="34" charset="-122"/>
                <a:cs typeface="Calibri" panose="020F0502020204030204" pitchFamily="34" charset="0"/>
              </a:rPr>
              <a:t>alarm system</a:t>
            </a:r>
            <a:endParaRPr lang="zh-CN" altLang="en-US" sz="3600" b="1" dirty="0">
              <a:latin typeface="Calibri" panose="020F0502020204030204" pitchFamily="34" charset="0"/>
              <a:ea typeface="微软雅黑" panose="020B0503020204020204" pitchFamily="34" charset="-122"/>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78633" y="1156287"/>
            <a:ext cx="6593667" cy="2610971"/>
          </a:xfrm>
          <a:prstGeom prst="rect">
            <a:avLst/>
          </a:prstGeom>
        </p:spPr>
        <p:txBody>
          <a:bodyPr wrap="square">
            <a:spAutoFit/>
          </a:bodyPr>
          <a:lstStyle/>
          <a:p>
            <a:pPr lvl="0" eaLnBrk="0" hangingPunct="0">
              <a:lnSpc>
                <a:spcPct val="150000"/>
              </a:lnSpc>
              <a:spcBef>
                <a:spcPts val="230"/>
              </a:spcBef>
              <a:buSzPts val="750"/>
              <a:tabLst>
                <a:tab pos="269875" algn="l"/>
              </a:tabLst>
            </a:pPr>
            <a:r>
              <a:rPr lang="en-US" altLang="zh-CN" kern="0" spc="-15" dirty="0" smtClean="0">
                <a:latin typeface="Calibri" panose="020F0502020204030204" pitchFamily="34" charset="0"/>
                <a:cs typeface="Calibri" panose="020F0502020204030204" pitchFamily="34" charset="0"/>
              </a:rPr>
              <a:t>12. Right click 【</a:t>
            </a:r>
            <a:r>
              <a:rPr lang="en-US" altLang="zh-CN" b="1" kern="0" spc="-15" dirty="0" smtClean="0">
                <a:latin typeface="Calibri" panose="020F0502020204030204" pitchFamily="34" charset="0"/>
                <a:cs typeface="Calibri" panose="020F0502020204030204" pitchFamily="34" charset="0"/>
              </a:rPr>
              <a:t>Manual module panel</a:t>
            </a:r>
            <a:r>
              <a:rPr lang="en-US" altLang="zh-CN" kern="0" spc="-15" dirty="0" smtClean="0">
                <a:latin typeface="Calibri" panose="020F0502020204030204" pitchFamily="34" charset="0"/>
                <a:cs typeface="Calibri" panose="020F0502020204030204" pitchFamily="34" charset="0"/>
              </a:rPr>
              <a:t>】, </a:t>
            </a:r>
            <a:r>
              <a:rPr lang="en-US" altLang="zh-CN" kern="0" spc="-15" dirty="0">
                <a:latin typeface="Calibri" panose="020F0502020204030204" pitchFamily="34" charset="0"/>
                <a:cs typeface="Calibri" panose="020F0502020204030204" pitchFamily="34" charset="0"/>
              </a:rPr>
              <a:t>select </a:t>
            </a:r>
            <a:r>
              <a:rPr lang="en-US" altLang="zh-CN" kern="0" spc="-15" dirty="0" smtClean="0">
                <a:latin typeface="Calibri" panose="020F0502020204030204" pitchFamily="34" charset="0"/>
                <a:cs typeface="Calibri" panose="020F0502020204030204" pitchFamily="34" charset="0"/>
              </a:rPr>
              <a:t>【</a:t>
            </a:r>
            <a:r>
              <a:rPr lang="en-US" altLang="zh-CN" b="1" kern="0" spc="-15" dirty="0" smtClean="0">
                <a:latin typeface="Calibri" panose="020F0502020204030204" pitchFamily="34" charset="0"/>
                <a:cs typeface="Calibri" panose="020F0502020204030204" pitchFamily="34" charset="0"/>
              </a:rPr>
              <a:t>Add a single Manual module panel</a:t>
            </a:r>
            <a:r>
              <a:rPr lang="en-US" altLang="zh-CN" kern="0" spc="-15" dirty="0" smtClean="0">
                <a:latin typeface="Calibri" panose="020F0502020204030204" pitchFamily="34" charset="0"/>
                <a:cs typeface="Calibri" panose="020F0502020204030204" pitchFamily="34" charset="0"/>
              </a:rPr>
              <a:t>】 </a:t>
            </a:r>
            <a:r>
              <a:rPr lang="en-US" altLang="zh-CN" kern="0" spc="-15" dirty="0">
                <a:latin typeface="Calibri" panose="020F0502020204030204" pitchFamily="34" charset="0"/>
                <a:cs typeface="Calibri" panose="020F0502020204030204" pitchFamily="34" charset="0"/>
              </a:rPr>
              <a:t>or </a:t>
            </a:r>
            <a:r>
              <a:rPr lang="en-US" altLang="zh-CN" kern="0" spc="-15" dirty="0" smtClean="0">
                <a:latin typeface="Calibri" panose="020F0502020204030204" pitchFamily="34" charset="0"/>
                <a:cs typeface="Calibri" panose="020F0502020204030204" pitchFamily="34" charset="0"/>
              </a:rPr>
              <a:t>【</a:t>
            </a:r>
            <a:r>
              <a:rPr lang="en-US" altLang="zh-CN" b="1" kern="0" spc="-15" dirty="0" smtClean="0">
                <a:latin typeface="Calibri" panose="020F0502020204030204" pitchFamily="34" charset="0"/>
                <a:cs typeface="Calibri" panose="020F0502020204030204" pitchFamily="34" charset="0"/>
              </a:rPr>
              <a:t>Add </a:t>
            </a:r>
            <a:r>
              <a:rPr lang="en-US" altLang="zh-CN" b="1" kern="0" spc="-15" dirty="0">
                <a:latin typeface="Calibri" panose="020F0502020204030204" pitchFamily="34" charset="0"/>
                <a:cs typeface="Calibri" panose="020F0502020204030204" pitchFamily="34" charset="0"/>
              </a:rPr>
              <a:t>multiple </a:t>
            </a:r>
            <a:r>
              <a:rPr lang="en-US" altLang="zh-CN" b="1" kern="0" spc="-15" dirty="0" smtClean="0">
                <a:latin typeface="Calibri" panose="020F0502020204030204" pitchFamily="34" charset="0"/>
                <a:cs typeface="Calibri" panose="020F0502020204030204" pitchFamily="34" charset="0"/>
              </a:rPr>
              <a:t>Manual module panel</a:t>
            </a:r>
            <a:r>
              <a:rPr lang="en-US" altLang="zh-CN" kern="0" spc="-15" dirty="0" smtClean="0">
                <a:latin typeface="Calibri" panose="020F0502020204030204" pitchFamily="34" charset="0"/>
                <a:cs typeface="Calibri" panose="020F0502020204030204" pitchFamily="34" charset="0"/>
              </a:rPr>
              <a:t>】, </a:t>
            </a:r>
            <a:r>
              <a:rPr lang="en-US" altLang="zh-CN" kern="0" spc="-15" dirty="0">
                <a:latin typeface="Calibri" panose="020F0502020204030204" pitchFamily="34" charset="0"/>
                <a:cs typeface="Calibri" panose="020F0502020204030204" pitchFamily="34" charset="0"/>
              </a:rPr>
              <a:t>DHI-HY-1022 can only add one </a:t>
            </a:r>
            <a:r>
              <a:rPr lang="en-US" altLang="zh-CN" kern="0" spc="-15" dirty="0" smtClean="0">
                <a:latin typeface="Calibri" panose="020F0502020204030204" pitchFamily="34" charset="0"/>
                <a:cs typeface="Calibri" panose="020F0502020204030204" pitchFamily="34" charset="0"/>
              </a:rPr>
              <a:t>manual module panel;</a:t>
            </a:r>
            <a:endParaRPr lang="en-US" altLang="zh-CN" kern="0" spc="-15" dirty="0">
              <a:latin typeface="Calibri" panose="020F0502020204030204" pitchFamily="34" charset="0"/>
              <a:cs typeface="Calibri" panose="020F0502020204030204" pitchFamily="34" charset="0"/>
            </a:endParaRPr>
          </a:p>
          <a:p>
            <a:pPr lvl="0" eaLnBrk="0" hangingPunct="0">
              <a:lnSpc>
                <a:spcPct val="150000"/>
              </a:lnSpc>
              <a:spcBef>
                <a:spcPts val="230"/>
              </a:spcBef>
              <a:buSzPts val="750"/>
              <a:tabLst>
                <a:tab pos="269875" algn="l"/>
              </a:tabLst>
            </a:pPr>
            <a:r>
              <a:rPr lang="en-US" altLang="zh-CN" kern="0" spc="-15" dirty="0" smtClean="0">
                <a:latin typeface="Calibri" panose="020F0502020204030204" pitchFamily="34" charset="0"/>
                <a:cs typeface="Calibri" panose="020F0502020204030204" pitchFamily="34" charset="0"/>
              </a:rPr>
              <a:t>13. Add Button: Type in </a:t>
            </a:r>
            <a:r>
              <a:rPr lang="en-US" altLang="zh-CN" kern="0" spc="-15" dirty="0">
                <a:latin typeface="Calibri" panose="020F0502020204030204" pitchFamily="34" charset="0"/>
                <a:cs typeface="Calibri" panose="020F0502020204030204" pitchFamily="34" charset="0"/>
              </a:rPr>
              <a:t>the </a:t>
            </a:r>
            <a:r>
              <a:rPr lang="en-US" altLang="zh-CN" kern="0" spc="-15" dirty="0" smtClean="0">
                <a:latin typeface="Calibri" panose="020F0502020204030204" pitchFamily="34" charset="0"/>
                <a:cs typeface="Calibri" panose="020F0502020204030204" pitchFamily="34" charset="0"/>
              </a:rPr>
              <a:t>【</a:t>
            </a:r>
            <a:r>
              <a:rPr lang="en-US" altLang="zh-CN" b="1" kern="0" spc="-15" dirty="0" smtClean="0">
                <a:latin typeface="Calibri" panose="020F0502020204030204" pitchFamily="34" charset="0"/>
                <a:cs typeface="Calibri" panose="020F0502020204030204" pitchFamily="34" charset="0"/>
              </a:rPr>
              <a:t>Disc No</a:t>
            </a:r>
            <a:r>
              <a:rPr lang="en-US" altLang="zh-CN" kern="0" spc="-15" dirty="0" smtClean="0">
                <a:latin typeface="Calibri" panose="020F0502020204030204" pitchFamily="34" charset="0"/>
                <a:cs typeface="Calibri" panose="020F0502020204030204" pitchFamily="34" charset="0"/>
              </a:rPr>
              <a:t>】, 【</a:t>
            </a:r>
            <a:r>
              <a:rPr lang="en-US" altLang="zh-CN" b="1" kern="0" spc="-15" dirty="0" smtClean="0">
                <a:latin typeface="Calibri" panose="020F0502020204030204" pitchFamily="34" charset="0"/>
                <a:cs typeface="Calibri" panose="020F0502020204030204" pitchFamily="34" charset="0"/>
              </a:rPr>
              <a:t>Button number</a:t>
            </a:r>
            <a:r>
              <a:rPr lang="en-US" altLang="zh-CN" kern="0" spc="-15" dirty="0" smtClean="0">
                <a:latin typeface="Calibri" panose="020F0502020204030204" pitchFamily="34" charset="0"/>
                <a:cs typeface="Calibri" panose="020F0502020204030204" pitchFamily="34" charset="0"/>
              </a:rPr>
              <a:t>】 </a:t>
            </a:r>
            <a:r>
              <a:rPr lang="en-US" altLang="zh-CN" kern="0" spc="-15" dirty="0">
                <a:latin typeface="Calibri" panose="020F0502020204030204" pitchFamily="34" charset="0"/>
                <a:cs typeface="Calibri" panose="020F0502020204030204" pitchFamily="34" charset="0"/>
              </a:rPr>
              <a:t>and </a:t>
            </a:r>
            <a:r>
              <a:rPr lang="en-US" altLang="zh-CN" kern="0" spc="-15" dirty="0" smtClean="0">
                <a:latin typeface="Calibri" panose="020F0502020204030204" pitchFamily="34" charset="0"/>
                <a:cs typeface="Calibri" panose="020F0502020204030204" pitchFamily="34" charset="0"/>
              </a:rPr>
              <a:t>     【</a:t>
            </a:r>
            <a:r>
              <a:rPr lang="en-US" altLang="zh-CN" b="1" kern="0" spc="-15" dirty="0" err="1" smtClean="0">
                <a:latin typeface="Calibri" panose="020F0502020204030204" pitchFamily="34" charset="0"/>
                <a:cs typeface="Calibri" panose="020F0502020204030204" pitchFamily="34" charset="0"/>
              </a:rPr>
              <a:t>equipmentUC</a:t>
            </a:r>
            <a:r>
              <a:rPr lang="en-US" altLang="zh-CN" kern="0" spc="-15" dirty="0" smtClean="0">
                <a:latin typeface="Calibri" panose="020F0502020204030204" pitchFamily="34" charset="0"/>
                <a:cs typeface="Calibri" panose="020F0502020204030204" pitchFamily="34" charset="0"/>
              </a:rPr>
              <a:t>】, </a:t>
            </a:r>
            <a:r>
              <a:rPr lang="en-US" altLang="zh-CN" kern="0" spc="-15" dirty="0">
                <a:latin typeface="Calibri" panose="020F0502020204030204" pitchFamily="34" charset="0"/>
                <a:cs typeface="Calibri" panose="020F0502020204030204" pitchFamily="34" charset="0"/>
              </a:rPr>
              <a:t>edit the description information of the </a:t>
            </a:r>
            <a:r>
              <a:rPr lang="en-US" altLang="zh-CN" kern="0" spc="-15" dirty="0" smtClean="0">
                <a:latin typeface="Calibri" panose="020F0502020204030204" pitchFamily="34" charset="0"/>
                <a:cs typeface="Calibri" panose="020F0502020204030204" pitchFamily="34" charset="0"/>
              </a:rPr>
              <a:t>button, </a:t>
            </a:r>
            <a:r>
              <a:rPr lang="en-US" altLang="zh-CN" kern="0" spc="-15" dirty="0">
                <a:latin typeface="Calibri" panose="020F0502020204030204" pitchFamily="34" charset="0"/>
                <a:cs typeface="Calibri" panose="020F0502020204030204" pitchFamily="34" charset="0"/>
              </a:rPr>
              <a:t>and save the data after all </a:t>
            </a:r>
            <a:r>
              <a:rPr lang="en-US" altLang="zh-CN" kern="0" spc="-15" dirty="0" smtClean="0">
                <a:latin typeface="Calibri" panose="020F0502020204030204" pitchFamily="34" charset="0"/>
                <a:cs typeface="Calibri" panose="020F0502020204030204" pitchFamily="34" charset="0"/>
              </a:rPr>
              <a:t>buttons </a:t>
            </a:r>
            <a:r>
              <a:rPr lang="en-US" altLang="zh-CN" kern="0" spc="-15" dirty="0">
                <a:latin typeface="Calibri" panose="020F0502020204030204" pitchFamily="34" charset="0"/>
                <a:cs typeface="Calibri" panose="020F0502020204030204" pitchFamily="34" charset="0"/>
              </a:rPr>
              <a:t>are edited.</a:t>
            </a:r>
            <a:endParaRPr lang="en-US" altLang="zh-CN" kern="0" spc="-15" dirty="0">
              <a:latin typeface="Calibri" panose="020F0502020204030204" pitchFamily="34" charset="0"/>
              <a:cs typeface="Calibri" panose="020F0502020204030204" pitchFamily="34" charset="0"/>
            </a:endParaRPr>
          </a:p>
        </p:txBody>
      </p:sp>
      <p:sp>
        <p:nvSpPr>
          <p:cNvPr id="9" name="矩形 8"/>
          <p:cNvSpPr/>
          <p:nvPr/>
        </p:nvSpPr>
        <p:spPr>
          <a:xfrm>
            <a:off x="554207" y="417629"/>
            <a:ext cx="5560843" cy="461665"/>
          </a:xfrm>
          <a:prstGeom prst="rect">
            <a:avLst/>
          </a:prstGeom>
          <a:solidFill>
            <a:srgbClr val="E50012"/>
          </a:solidFill>
          <a:effectLst>
            <a:outerShdw blurRad="50800" dist="38100" dir="8100000" algn="tr" rotWithShape="0">
              <a:prstClr val="black">
                <a:alpha val="50000"/>
              </a:prstClr>
            </a:outerShdw>
            <a:softEdge rad="25400"/>
          </a:effectLst>
        </p:spPr>
        <p:txBody>
          <a:bodyPr wrap="square">
            <a:spAutoFit/>
          </a:bodyPr>
          <a:lstStyle/>
          <a:p>
            <a:pPr>
              <a:spcAft>
                <a:spcPts val="0"/>
              </a:spcAft>
            </a:pPr>
            <a:r>
              <a:rPr lang="en-US" altLang="zh-CN" sz="2400" b="1" kern="100" dirty="0">
                <a:solidFill>
                  <a:schemeClr val="bg1"/>
                </a:solidFill>
                <a:latin typeface="Calibri" panose="020F0502020204030204" pitchFamily="34" charset="0"/>
                <a:ea typeface="等线" panose="02010600030101010101" pitchFamily="2" charset="-122"/>
                <a:cs typeface="Calibri" panose="020F0502020204030204" pitchFamily="34" charset="0"/>
              </a:rPr>
              <a:t>Manual module panel </a:t>
            </a:r>
            <a:r>
              <a:rPr lang="en-US" altLang="zh-CN" sz="2400" b="1" kern="100" dirty="0" smtClean="0">
                <a:solidFill>
                  <a:schemeClr val="bg1"/>
                </a:solidFill>
                <a:latin typeface="Calibri" panose="020F0502020204030204" pitchFamily="34" charset="0"/>
                <a:ea typeface="等线" panose="02010600030101010101" pitchFamily="2" charset="-122"/>
                <a:cs typeface="Calibri" panose="020F0502020204030204" pitchFamily="34" charset="0"/>
              </a:rPr>
              <a:t>information</a:t>
            </a:r>
            <a:endParaRPr lang="zh-CN" altLang="en-US" sz="2400" b="1" kern="100" dirty="0">
              <a:solidFill>
                <a:schemeClr val="bg1"/>
              </a:solidFill>
              <a:latin typeface="Calibri" panose="020F0502020204030204" pitchFamily="34" charset="0"/>
              <a:ea typeface="等线" panose="02010600030101010101" pitchFamily="2" charset="-122"/>
              <a:cs typeface="Calibri" panose="020F0502020204030204" pitchFamily="34" charset="0"/>
            </a:endParaRPr>
          </a:p>
        </p:txBody>
      </p:sp>
      <p:sp>
        <p:nvSpPr>
          <p:cNvPr id="11" name="燕尾形 10"/>
          <p:cNvSpPr/>
          <p:nvPr/>
        </p:nvSpPr>
        <p:spPr>
          <a:xfrm rot="16200000" flipH="1">
            <a:off x="8907619" y="3146413"/>
            <a:ext cx="565947" cy="624254"/>
          </a:xfrm>
          <a:prstGeom prst="chevr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a:solidFill>
                <a:schemeClr val="tx1"/>
              </a:solidFill>
              <a:latin typeface="Calibri" panose="020F0502020204030204" pitchFamily="34" charset="0"/>
              <a:cs typeface="Calibri" panose="020F0502020204030204" pitchFamily="34" charset="0"/>
            </a:endParaRPr>
          </a:p>
        </p:txBody>
      </p:sp>
      <p:pic>
        <p:nvPicPr>
          <p:cNvPr id="14" name="图片 13"/>
          <p:cNvPicPr/>
          <p:nvPr/>
        </p:nvPicPr>
        <p:blipFill rotWithShape="1">
          <a:blip r:embed="rId1" cstate="print">
            <a:extLst>
              <a:ext uri="{28A0092B-C50C-407E-A947-70E740481C1C}">
                <a14:useLocalDpi xmlns:a14="http://schemas.microsoft.com/office/drawing/2010/main" val="0"/>
              </a:ext>
            </a:extLst>
          </a:blip>
          <a:srcRect r="55407" b="-1264"/>
          <a:stretch>
            <a:fillRect/>
          </a:stretch>
        </p:blipFill>
        <p:spPr>
          <a:xfrm>
            <a:off x="296784" y="5866155"/>
            <a:ext cx="471012" cy="349701"/>
          </a:xfrm>
          <a:prstGeom prst="rect">
            <a:avLst/>
          </a:prstGeom>
        </p:spPr>
      </p:pic>
      <p:grpSp>
        <p:nvGrpSpPr>
          <p:cNvPr id="18" name="组合 17"/>
          <p:cNvGrpSpPr/>
          <p:nvPr/>
        </p:nvGrpSpPr>
        <p:grpSpPr>
          <a:xfrm>
            <a:off x="205735" y="3830712"/>
            <a:ext cx="5194942" cy="1754326"/>
            <a:chOff x="843649" y="2137873"/>
            <a:chExt cx="3247790" cy="1754326"/>
          </a:xfrm>
        </p:grpSpPr>
        <p:pic>
          <p:nvPicPr>
            <p:cNvPr id="10" name="图片 9"/>
            <p:cNvPicPr/>
            <p:nvPr/>
          </p:nvPicPr>
          <p:blipFill rotWithShape="1">
            <a:blip r:embed="rId2" cstate="print">
              <a:extLst>
                <a:ext uri="{28A0092B-C50C-407E-A947-70E740481C1C}">
                  <a14:useLocalDpi xmlns:a14="http://schemas.microsoft.com/office/drawing/2010/main" val="0"/>
                </a:ext>
              </a:extLst>
            </a:blip>
            <a:srcRect r="57987" b="-34059"/>
            <a:stretch>
              <a:fillRect/>
            </a:stretch>
          </p:blipFill>
          <p:spPr>
            <a:xfrm>
              <a:off x="843649" y="2324260"/>
              <a:ext cx="294469" cy="387224"/>
            </a:xfrm>
            <a:prstGeom prst="rect">
              <a:avLst/>
            </a:prstGeom>
          </p:spPr>
        </p:pic>
        <p:sp>
          <p:nvSpPr>
            <p:cNvPr id="16" name="矩形 15"/>
            <p:cNvSpPr/>
            <p:nvPr/>
          </p:nvSpPr>
          <p:spPr>
            <a:xfrm>
              <a:off x="1265529" y="2137873"/>
              <a:ext cx="2825910" cy="1754326"/>
            </a:xfrm>
            <a:prstGeom prst="rect">
              <a:avLst/>
            </a:prstGeom>
          </p:spPr>
          <p:txBody>
            <a:bodyPr wrap="square">
              <a:spAutoFit/>
            </a:bodyPr>
            <a:lstStyle/>
            <a:p>
              <a:pPr lvl="0" eaLnBrk="0" hangingPunct="0">
                <a:lnSpc>
                  <a:spcPct val="150000"/>
                </a:lnSpc>
                <a:spcBef>
                  <a:spcPts val="230"/>
                </a:spcBef>
                <a:buSzPts val="750"/>
                <a:tabLst>
                  <a:tab pos="269875" algn="l"/>
                </a:tabLst>
              </a:pPr>
              <a:r>
                <a:rPr lang="en-US" altLang="zh-CN" kern="0" spc="-15" dirty="0">
                  <a:latin typeface="Calibri" panose="020F0502020204030204" pitchFamily="34" charset="0"/>
                  <a:cs typeface="Calibri" panose="020F0502020204030204" pitchFamily="34" charset="0"/>
                </a:rPr>
                <a:t>When there are many </a:t>
              </a:r>
              <a:r>
                <a:rPr lang="en-US" altLang="zh-CN" kern="0" spc="-15" dirty="0" smtClean="0">
                  <a:latin typeface="Calibri" panose="020F0502020204030204" pitchFamily="34" charset="0"/>
                  <a:cs typeface="Calibri" panose="020F0502020204030204" pitchFamily="34" charset="0"/>
                </a:rPr>
                <a:t>buttons on manual module panel needed to </a:t>
              </a:r>
              <a:r>
                <a:rPr lang="en-US" altLang="zh-CN" kern="0" spc="-15" dirty="0">
                  <a:latin typeface="Calibri" panose="020F0502020204030204" pitchFamily="34" charset="0"/>
                  <a:cs typeface="Calibri" panose="020F0502020204030204" pitchFamily="34" charset="0"/>
                </a:rPr>
                <a:t>be defined in the project, they can be edited and saved based on the Excel template and imported directly.</a:t>
              </a:r>
              <a:endParaRPr lang="zh-CN" altLang="zh-CN" kern="100" dirty="0">
                <a:latin typeface="Calibri" panose="020F0502020204030204" pitchFamily="34" charset="0"/>
                <a:ea typeface="等线" panose="02010600030101010101" pitchFamily="2" charset="-122"/>
                <a:cs typeface="Calibri" panose="020F0502020204030204" pitchFamily="34" charset="0"/>
              </a:endParaRPr>
            </a:p>
          </p:txBody>
        </p:sp>
      </p:grpSp>
      <p:sp>
        <p:nvSpPr>
          <p:cNvPr id="12" name="矩形 11"/>
          <p:cNvSpPr/>
          <p:nvPr/>
        </p:nvSpPr>
        <p:spPr>
          <a:xfrm>
            <a:off x="880544" y="5600822"/>
            <a:ext cx="4034355" cy="1338828"/>
          </a:xfrm>
          <a:prstGeom prst="rect">
            <a:avLst/>
          </a:prstGeom>
        </p:spPr>
        <p:txBody>
          <a:bodyPr wrap="square">
            <a:spAutoFit/>
          </a:bodyPr>
          <a:lstStyle/>
          <a:p>
            <a:pPr eaLnBrk="0" hangingPunct="0">
              <a:lnSpc>
                <a:spcPct val="150000"/>
              </a:lnSpc>
              <a:spcBef>
                <a:spcPts val="230"/>
              </a:spcBef>
              <a:buSzPts val="750"/>
              <a:tabLst>
                <a:tab pos="269875" algn="l"/>
              </a:tabLst>
            </a:pPr>
            <a:r>
              <a:rPr lang="en-US" altLang="zh-CN" kern="0" spc="-15" dirty="0">
                <a:latin typeface="Calibri" panose="020F0502020204030204" pitchFamily="34" charset="0"/>
                <a:cs typeface="Calibri" panose="020F0502020204030204" pitchFamily="34" charset="0"/>
              </a:rPr>
              <a:t>The function of 【</a:t>
            </a:r>
            <a:r>
              <a:rPr lang="en-US" altLang="zh-CN" b="1" kern="0" spc="-15" dirty="0">
                <a:latin typeface="Calibri" panose="020F0502020204030204" pitchFamily="34" charset="0"/>
                <a:cs typeface="Calibri" panose="020F0502020204030204" pitchFamily="34" charset="0"/>
              </a:rPr>
              <a:t>Export </a:t>
            </a:r>
            <a:r>
              <a:rPr lang="en-US" altLang="zh-CN" b="1" kern="0" spc="-15" dirty="0" smtClean="0">
                <a:latin typeface="Calibri" panose="020F0502020204030204" pitchFamily="34" charset="0"/>
                <a:cs typeface="Calibri" panose="020F0502020204030204" pitchFamily="34" charset="0"/>
              </a:rPr>
              <a:t>Excel】 </a:t>
            </a:r>
            <a:r>
              <a:rPr lang="en-US" altLang="zh-CN" kern="0" spc="-15" dirty="0" smtClean="0">
                <a:latin typeface="Calibri" panose="020F0502020204030204" pitchFamily="34" charset="0"/>
                <a:cs typeface="Calibri" panose="020F0502020204030204" pitchFamily="34" charset="0"/>
              </a:rPr>
              <a:t>can only be </a:t>
            </a:r>
            <a:r>
              <a:rPr lang="en-US" altLang="zh-CN" kern="0" spc="-15" dirty="0">
                <a:latin typeface="Calibri" panose="020F0502020204030204" pitchFamily="34" charset="0"/>
                <a:cs typeface="Calibri" panose="020F0502020204030204" pitchFamily="34" charset="0"/>
              </a:rPr>
              <a:t>exported after </a:t>
            </a:r>
            <a:r>
              <a:rPr lang="en-US" altLang="zh-CN" kern="0" spc="-15" dirty="0" smtClean="0">
                <a:latin typeface="Calibri" panose="020F0502020204030204" pitchFamily="34" charset="0"/>
                <a:cs typeface="Calibri" panose="020F0502020204030204" pitchFamily="34" charset="0"/>
              </a:rPr>
              <a:t>adding manual module panel.</a:t>
            </a:r>
            <a:endParaRPr lang="zh-CN" altLang="zh-CN" kern="0" spc="-15" dirty="0">
              <a:latin typeface="Calibri" panose="020F0502020204030204" pitchFamily="34" charset="0"/>
              <a:cs typeface="Calibri" panose="020F0502020204030204" pitchFamily="34" charset="0"/>
            </a:endParaRPr>
          </a:p>
        </p:txBody>
      </p:sp>
      <p:pic>
        <p:nvPicPr>
          <p:cNvPr id="5" name="图片 4"/>
          <p:cNvPicPr>
            <a:picLocks noChangeAspect="1"/>
          </p:cNvPicPr>
          <p:nvPr/>
        </p:nvPicPr>
        <p:blipFill>
          <a:blip r:embed="rId3"/>
          <a:stretch>
            <a:fillRect/>
          </a:stretch>
        </p:blipFill>
        <p:spPr>
          <a:xfrm>
            <a:off x="6972300" y="1642617"/>
            <a:ext cx="4429125" cy="1219200"/>
          </a:xfrm>
          <a:prstGeom prst="rect">
            <a:avLst/>
          </a:prstGeom>
          <a:effectLst>
            <a:outerShdw blurRad="50800" dist="38100" dir="2700000" algn="tl" rotWithShape="0">
              <a:prstClr val="black">
                <a:alpha val="40000"/>
              </a:prstClr>
            </a:outerShdw>
          </a:effectLst>
        </p:spPr>
      </p:pic>
      <p:pic>
        <p:nvPicPr>
          <p:cNvPr id="6" name="图片 5"/>
          <p:cNvPicPr>
            <a:picLocks noChangeAspect="1"/>
          </p:cNvPicPr>
          <p:nvPr/>
        </p:nvPicPr>
        <p:blipFill>
          <a:blip r:embed="rId4"/>
          <a:stretch>
            <a:fillRect/>
          </a:stretch>
        </p:blipFill>
        <p:spPr>
          <a:xfrm>
            <a:off x="5705060" y="3893549"/>
            <a:ext cx="6138655" cy="1580982"/>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0048" y="1320429"/>
            <a:ext cx="4186240" cy="923330"/>
          </a:xfrm>
          <a:prstGeom prst="rect">
            <a:avLst/>
          </a:prstGeom>
        </p:spPr>
        <p:txBody>
          <a:bodyPr wrap="square">
            <a:spAutoFit/>
          </a:bodyPr>
          <a:lstStyle/>
          <a:p>
            <a:pPr lvl="0" eaLnBrk="0" hangingPunct="0">
              <a:lnSpc>
                <a:spcPct val="150000"/>
              </a:lnSpc>
              <a:spcBef>
                <a:spcPts val="230"/>
              </a:spcBef>
              <a:buSzPts val="750"/>
              <a:tabLst>
                <a:tab pos="269875" algn="l"/>
              </a:tabLst>
            </a:pPr>
            <a:r>
              <a:rPr lang="en-US" altLang="zh-CN" kern="0" spc="-15" dirty="0" smtClean="0">
                <a:latin typeface="Calibri" panose="020F0502020204030204" pitchFamily="34" charset="0"/>
                <a:cs typeface="Calibri" panose="020F0502020204030204" pitchFamily="34" charset="0"/>
              </a:rPr>
              <a:t>14. Fill in all information in </a:t>
            </a:r>
            <a:r>
              <a:rPr lang="en-US" altLang="zh-CN" kern="0" spc="-15" dirty="0">
                <a:latin typeface="Calibri" panose="020F0502020204030204" pitchFamily="34" charset="0"/>
                <a:cs typeface="Calibri" panose="020F0502020204030204" pitchFamily="34" charset="0"/>
              </a:rPr>
              <a:t>the Templates </a:t>
            </a:r>
            <a:r>
              <a:rPr lang="en-US" altLang="zh-CN" kern="0" spc="-15" dirty="0" smtClean="0">
                <a:latin typeface="Calibri" panose="020F0502020204030204" pitchFamily="34" charset="0"/>
                <a:cs typeface="Calibri" panose="020F0502020204030204" pitchFamily="34" charset="0"/>
              </a:rPr>
              <a:t>of Excel</a:t>
            </a:r>
            <a:endParaRPr lang="en-US" altLang="zh-CN" kern="0" spc="-15" dirty="0" smtClean="0">
              <a:latin typeface="Calibri" panose="020F0502020204030204" pitchFamily="34" charset="0"/>
              <a:cs typeface="Calibri" panose="020F0502020204030204" pitchFamily="34" charset="0"/>
            </a:endParaRPr>
          </a:p>
        </p:txBody>
      </p:sp>
      <p:sp>
        <p:nvSpPr>
          <p:cNvPr id="8" name="矩形 7"/>
          <p:cNvSpPr/>
          <p:nvPr/>
        </p:nvSpPr>
        <p:spPr>
          <a:xfrm>
            <a:off x="400048" y="3656414"/>
            <a:ext cx="4021116" cy="923330"/>
          </a:xfrm>
          <a:prstGeom prst="rect">
            <a:avLst/>
          </a:prstGeom>
        </p:spPr>
        <p:txBody>
          <a:bodyPr wrap="square">
            <a:spAutoFit/>
          </a:bodyPr>
          <a:lstStyle/>
          <a:p>
            <a:pPr lvl="0" eaLnBrk="0" hangingPunct="0">
              <a:lnSpc>
                <a:spcPct val="150000"/>
              </a:lnSpc>
              <a:spcBef>
                <a:spcPts val="230"/>
              </a:spcBef>
              <a:buSzPts val="750"/>
              <a:tabLst>
                <a:tab pos="269875" algn="l"/>
              </a:tabLst>
            </a:pPr>
            <a:r>
              <a:rPr lang="en-US" altLang="zh-CN" kern="0" spc="-15" dirty="0" smtClean="0">
                <a:latin typeface="Calibri" panose="020F0502020204030204" pitchFamily="34" charset="0"/>
                <a:cs typeface="Calibri" panose="020F0502020204030204" pitchFamily="34" charset="0"/>
              </a:rPr>
              <a:t>11</a:t>
            </a:r>
            <a:r>
              <a:rPr lang="zh-CN" altLang="en-US" kern="0" spc="-15" dirty="0" smtClean="0">
                <a:latin typeface="Calibri" panose="020F0502020204030204" pitchFamily="34" charset="0"/>
                <a:cs typeface="Calibri" panose="020F0502020204030204" pitchFamily="34" charset="0"/>
              </a:rPr>
              <a:t>、</a:t>
            </a:r>
            <a:r>
              <a:rPr lang="en-US" altLang="zh-CN" kern="0" spc="-15" dirty="0">
                <a:latin typeface="Calibri" panose="020F0502020204030204" pitchFamily="34" charset="0"/>
                <a:cs typeface="Calibri" panose="020F0502020204030204" pitchFamily="34" charset="0"/>
              </a:rPr>
              <a:t> Import the edited </a:t>
            </a:r>
            <a:r>
              <a:rPr lang="en-US" altLang="zh-CN" kern="0" spc="-15" dirty="0" smtClean="0">
                <a:latin typeface="Calibri" panose="020F0502020204030204" pitchFamily="34" charset="0"/>
                <a:cs typeface="Calibri" panose="020F0502020204030204" pitchFamily="34" charset="0"/>
              </a:rPr>
              <a:t>Excel which has the information of  </a:t>
            </a:r>
            <a:r>
              <a:rPr lang="en-US" altLang="zh-CN" kern="100" dirty="0" smtClean="0">
                <a:latin typeface="Calibri" panose="020F0502020204030204" pitchFamily="34" charset="0"/>
                <a:ea typeface="等线" panose="02010600030101010101" pitchFamily="2" charset="-122"/>
                <a:cs typeface="Calibri" panose="020F0502020204030204" pitchFamily="34" charset="0"/>
              </a:rPr>
              <a:t>Manual module panel</a:t>
            </a:r>
            <a:endParaRPr lang="zh-CN" altLang="zh-CN" kern="100" dirty="0">
              <a:latin typeface="Calibri" panose="020F0502020204030204" pitchFamily="34" charset="0"/>
              <a:ea typeface="等线" panose="02010600030101010101" pitchFamily="2" charset="-122"/>
              <a:cs typeface="Calibri" panose="020F0502020204030204" pitchFamily="34" charset="0"/>
            </a:endParaRPr>
          </a:p>
        </p:txBody>
      </p:sp>
      <p:sp>
        <p:nvSpPr>
          <p:cNvPr id="11" name="燕尾形 10"/>
          <p:cNvSpPr/>
          <p:nvPr/>
        </p:nvSpPr>
        <p:spPr>
          <a:xfrm rot="5400000">
            <a:off x="5908146" y="3858953"/>
            <a:ext cx="413807" cy="624254"/>
          </a:xfrm>
          <a:prstGeom prst="chevr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a:solidFill>
                <a:schemeClr val="tx1"/>
              </a:solidFill>
              <a:latin typeface="Calibri" panose="020F0502020204030204" pitchFamily="34" charset="0"/>
              <a:cs typeface="Calibri" panose="020F0502020204030204" pitchFamily="34" charset="0"/>
            </a:endParaRPr>
          </a:p>
        </p:txBody>
      </p:sp>
      <p:pic>
        <p:nvPicPr>
          <p:cNvPr id="12" name="图片 11"/>
          <p:cNvPicPr/>
          <p:nvPr/>
        </p:nvPicPr>
        <p:blipFill rotWithShape="1">
          <a:blip r:embed="rId1" cstate="print">
            <a:extLst>
              <a:ext uri="{28A0092B-C50C-407E-A947-70E740481C1C}">
                <a14:useLocalDpi xmlns:a14="http://schemas.microsoft.com/office/drawing/2010/main" val="0"/>
              </a:ext>
            </a:extLst>
          </a:blip>
          <a:srcRect r="56335" b="-17175"/>
          <a:stretch>
            <a:fillRect/>
          </a:stretch>
        </p:blipFill>
        <p:spPr>
          <a:xfrm>
            <a:off x="400048" y="2325783"/>
            <a:ext cx="394279" cy="417417"/>
          </a:xfrm>
          <a:prstGeom prst="rect">
            <a:avLst/>
          </a:prstGeom>
        </p:spPr>
      </p:pic>
      <p:pic>
        <p:nvPicPr>
          <p:cNvPr id="16" name="图片 15"/>
          <p:cNvPicPr/>
          <p:nvPr/>
        </p:nvPicPr>
        <p:blipFill rotWithShape="1">
          <a:blip r:embed="rId1" cstate="print">
            <a:extLst>
              <a:ext uri="{28A0092B-C50C-407E-A947-70E740481C1C}">
                <a14:useLocalDpi xmlns:a14="http://schemas.microsoft.com/office/drawing/2010/main" val="0"/>
              </a:ext>
            </a:extLst>
          </a:blip>
          <a:srcRect t="1" r="53267" b="-36813"/>
          <a:stretch>
            <a:fillRect/>
          </a:stretch>
        </p:blipFill>
        <p:spPr>
          <a:xfrm>
            <a:off x="400048" y="5239172"/>
            <a:ext cx="421988" cy="487373"/>
          </a:xfrm>
          <a:prstGeom prst="rect">
            <a:avLst/>
          </a:prstGeom>
        </p:spPr>
      </p:pic>
      <p:sp>
        <p:nvSpPr>
          <p:cNvPr id="5" name="文本框 4"/>
          <p:cNvSpPr txBox="1"/>
          <p:nvPr/>
        </p:nvSpPr>
        <p:spPr>
          <a:xfrm>
            <a:off x="886691" y="2311850"/>
            <a:ext cx="3384725" cy="646331"/>
          </a:xfrm>
          <a:prstGeom prst="rect">
            <a:avLst/>
          </a:prstGeom>
          <a:noFill/>
        </p:spPr>
        <p:txBody>
          <a:bodyPr wrap="square" rtlCol="0">
            <a:spAutoFit/>
          </a:bodyPr>
          <a:lstStyle/>
          <a:p>
            <a:r>
              <a:rPr lang="en-US" altLang="zh-CN" dirty="0">
                <a:solidFill>
                  <a:srgbClr val="FF0000"/>
                </a:solidFill>
                <a:latin typeface="Calibri" panose="020F0502020204030204" pitchFamily="34" charset="0"/>
                <a:cs typeface="Calibri" panose="020F0502020204030204" pitchFamily="34" charset="0"/>
              </a:rPr>
              <a:t>The </a:t>
            </a:r>
            <a:r>
              <a:rPr lang="en-US" altLang="zh-CN" dirty="0" smtClean="0">
                <a:solidFill>
                  <a:srgbClr val="FF0000"/>
                </a:solidFill>
                <a:latin typeface="Calibri" panose="020F0502020204030204" pitchFamily="34" charset="0"/>
                <a:cs typeface="Calibri" panose="020F0502020204030204" pitchFamily="34" charset="0"/>
              </a:rPr>
              <a:t>“key number” CANNOT </a:t>
            </a:r>
            <a:r>
              <a:rPr lang="en-US" altLang="zh-CN" dirty="0">
                <a:solidFill>
                  <a:srgbClr val="FF0000"/>
                </a:solidFill>
                <a:latin typeface="Calibri" panose="020F0502020204030204" pitchFamily="34" charset="0"/>
                <a:cs typeface="Calibri" panose="020F0502020204030204" pitchFamily="34" charset="0"/>
              </a:rPr>
              <a:t>be duplicate in the same </a:t>
            </a:r>
            <a:r>
              <a:rPr lang="en-US" altLang="zh-CN" dirty="0" smtClean="0">
                <a:solidFill>
                  <a:srgbClr val="FF0000"/>
                </a:solidFill>
                <a:latin typeface="Calibri" panose="020F0502020204030204" pitchFamily="34" charset="0"/>
                <a:cs typeface="Calibri" panose="020F0502020204030204" pitchFamily="34" charset="0"/>
              </a:rPr>
              <a:t>Disc number</a:t>
            </a:r>
            <a:r>
              <a:rPr lang="en-US" altLang="zh-CN" dirty="0">
                <a:solidFill>
                  <a:srgbClr val="FF0000"/>
                </a:solidFill>
                <a:latin typeface="Calibri" panose="020F0502020204030204" pitchFamily="34" charset="0"/>
                <a:cs typeface="Calibri" panose="020F0502020204030204" pitchFamily="34" charset="0"/>
              </a:rPr>
              <a:t>.</a:t>
            </a:r>
            <a:endParaRPr lang="zh-CN" altLang="en-US" dirty="0">
              <a:solidFill>
                <a:srgbClr val="FF0000"/>
              </a:solidFill>
              <a:latin typeface="Calibri" panose="020F0502020204030204" pitchFamily="34" charset="0"/>
              <a:cs typeface="Calibri" panose="020F0502020204030204" pitchFamily="34" charset="0"/>
            </a:endParaRPr>
          </a:p>
        </p:txBody>
      </p:sp>
      <p:pic>
        <p:nvPicPr>
          <p:cNvPr id="17" name="图片 16"/>
          <p:cNvPicPr>
            <a:picLocks noChangeAspect="1"/>
          </p:cNvPicPr>
          <p:nvPr/>
        </p:nvPicPr>
        <p:blipFill>
          <a:blip r:embed="rId2"/>
          <a:stretch>
            <a:fillRect/>
          </a:stretch>
        </p:blipFill>
        <p:spPr>
          <a:xfrm>
            <a:off x="8915026" y="5019261"/>
            <a:ext cx="2874910" cy="1027152"/>
          </a:xfrm>
          <a:prstGeom prst="rect">
            <a:avLst/>
          </a:prstGeom>
          <a:effectLst>
            <a:outerShdw blurRad="50800" dist="38100" dir="2700000" algn="tl" rotWithShape="0">
              <a:prstClr val="black">
                <a:alpha val="40000"/>
              </a:prstClr>
            </a:outerShdw>
          </a:effectLst>
        </p:spPr>
      </p:pic>
      <p:pic>
        <p:nvPicPr>
          <p:cNvPr id="2" name="图片 1"/>
          <p:cNvPicPr>
            <a:picLocks noChangeAspect="1"/>
          </p:cNvPicPr>
          <p:nvPr/>
        </p:nvPicPr>
        <p:blipFill rotWithShape="1">
          <a:blip r:embed="rId3"/>
          <a:srcRect t="6136" r="710" b="19721"/>
          <a:stretch>
            <a:fillRect/>
          </a:stretch>
        </p:blipFill>
        <p:spPr>
          <a:xfrm>
            <a:off x="5574819" y="1431234"/>
            <a:ext cx="4399462" cy="2443875"/>
          </a:xfrm>
          <a:prstGeom prst="rect">
            <a:avLst/>
          </a:prstGeom>
          <a:effectLst>
            <a:outerShdw blurRad="50800" dist="38100" dir="2700000" algn="tl" rotWithShape="0">
              <a:prstClr val="black">
                <a:alpha val="40000"/>
              </a:prstClr>
            </a:outerShdw>
          </a:effectLst>
        </p:spPr>
      </p:pic>
      <p:sp>
        <p:nvSpPr>
          <p:cNvPr id="13" name="矩形 12"/>
          <p:cNvSpPr/>
          <p:nvPr/>
        </p:nvSpPr>
        <p:spPr>
          <a:xfrm>
            <a:off x="554207" y="417629"/>
            <a:ext cx="5560843" cy="461665"/>
          </a:xfrm>
          <a:prstGeom prst="rect">
            <a:avLst/>
          </a:prstGeom>
          <a:solidFill>
            <a:srgbClr val="E50012"/>
          </a:solidFill>
          <a:effectLst>
            <a:outerShdw blurRad="50800" dist="38100" dir="8100000" algn="tr" rotWithShape="0">
              <a:prstClr val="black">
                <a:alpha val="50000"/>
              </a:prstClr>
            </a:outerShdw>
            <a:softEdge rad="25400"/>
          </a:effectLst>
        </p:spPr>
        <p:txBody>
          <a:bodyPr wrap="square">
            <a:spAutoFit/>
          </a:bodyPr>
          <a:lstStyle/>
          <a:p>
            <a:pPr>
              <a:spcAft>
                <a:spcPts val="0"/>
              </a:spcAft>
            </a:pPr>
            <a:r>
              <a:rPr lang="en-US" altLang="zh-CN" sz="2400" b="1" kern="100" dirty="0">
                <a:solidFill>
                  <a:schemeClr val="bg1"/>
                </a:solidFill>
                <a:latin typeface="Calibri" panose="020F0502020204030204" pitchFamily="34" charset="0"/>
                <a:ea typeface="等线" panose="02010600030101010101" pitchFamily="2" charset="-122"/>
                <a:cs typeface="Calibri" panose="020F0502020204030204" pitchFamily="34" charset="0"/>
              </a:rPr>
              <a:t>Manual </a:t>
            </a:r>
            <a:r>
              <a:rPr lang="en-US" altLang="zh-CN" sz="2400" b="1" kern="100" dirty="0" smtClean="0">
                <a:solidFill>
                  <a:schemeClr val="bg1"/>
                </a:solidFill>
                <a:latin typeface="Calibri" panose="020F0502020204030204" pitchFamily="34" charset="0"/>
                <a:ea typeface="等线" panose="02010600030101010101" pitchFamily="2" charset="-122"/>
                <a:cs typeface="Calibri" panose="020F0502020204030204" pitchFamily="34" charset="0"/>
              </a:rPr>
              <a:t>module </a:t>
            </a:r>
            <a:r>
              <a:rPr lang="en-US" altLang="zh-CN" sz="2400" b="1" kern="100" dirty="0">
                <a:solidFill>
                  <a:schemeClr val="bg1"/>
                </a:solidFill>
                <a:latin typeface="Calibri" panose="020F0502020204030204" pitchFamily="34" charset="0"/>
                <a:ea typeface="等线" panose="02010600030101010101" pitchFamily="2" charset="-122"/>
                <a:cs typeface="Calibri" panose="020F0502020204030204" pitchFamily="34" charset="0"/>
              </a:rPr>
              <a:t>p</a:t>
            </a:r>
            <a:r>
              <a:rPr lang="en-US" altLang="zh-CN" sz="2400" b="1" kern="100" dirty="0" smtClean="0">
                <a:solidFill>
                  <a:schemeClr val="bg1"/>
                </a:solidFill>
                <a:latin typeface="Calibri" panose="020F0502020204030204" pitchFamily="34" charset="0"/>
                <a:ea typeface="等线" panose="02010600030101010101" pitchFamily="2" charset="-122"/>
                <a:cs typeface="Calibri" panose="020F0502020204030204" pitchFamily="34" charset="0"/>
              </a:rPr>
              <a:t>anel information</a:t>
            </a:r>
            <a:endParaRPr lang="zh-CN" altLang="en-US" sz="2400" b="1" kern="100" dirty="0">
              <a:solidFill>
                <a:schemeClr val="bg1"/>
              </a:solidFill>
              <a:latin typeface="Calibri" panose="020F0502020204030204" pitchFamily="34" charset="0"/>
              <a:ea typeface="等线" panose="02010600030101010101" pitchFamily="2" charset="-122"/>
              <a:cs typeface="Calibri" panose="020F0502020204030204" pitchFamily="34" charset="0"/>
            </a:endParaRPr>
          </a:p>
        </p:txBody>
      </p:sp>
      <p:sp>
        <p:nvSpPr>
          <p:cNvPr id="14" name="矩形 13"/>
          <p:cNvSpPr/>
          <p:nvPr/>
        </p:nvSpPr>
        <p:spPr>
          <a:xfrm>
            <a:off x="822036" y="4849382"/>
            <a:ext cx="3428874" cy="1754326"/>
          </a:xfrm>
          <a:prstGeom prst="rect">
            <a:avLst/>
          </a:prstGeom>
        </p:spPr>
        <p:txBody>
          <a:bodyPr wrap="square">
            <a:spAutoFit/>
          </a:bodyPr>
          <a:lstStyle/>
          <a:p>
            <a:r>
              <a:rPr lang="en-US" altLang="zh-CN" kern="0" spc="-15" dirty="0" smtClean="0">
                <a:solidFill>
                  <a:srgbClr val="FF0000"/>
                </a:solidFill>
                <a:latin typeface="Calibri" panose="020F0502020204030204" pitchFamily="34" charset="0"/>
                <a:cs typeface="Calibri" panose="020F0502020204030204" pitchFamily="34" charset="0"/>
              </a:rPr>
              <a:t>【Import Excel】 will </a:t>
            </a:r>
            <a:r>
              <a:rPr lang="en-US" altLang="zh-CN" kern="0" spc="-15" dirty="0">
                <a:solidFill>
                  <a:srgbClr val="FF0000"/>
                </a:solidFill>
                <a:latin typeface="Calibri" panose="020F0502020204030204" pitchFamily="34" charset="0"/>
                <a:cs typeface="Calibri" panose="020F0502020204030204" pitchFamily="34" charset="0"/>
              </a:rPr>
              <a:t>delete the </a:t>
            </a:r>
            <a:r>
              <a:rPr lang="en-US" altLang="zh-CN" kern="0" spc="-15" dirty="0" smtClean="0">
                <a:solidFill>
                  <a:srgbClr val="FF0000"/>
                </a:solidFill>
                <a:latin typeface="Calibri" panose="020F0502020204030204" pitchFamily="34" charset="0"/>
                <a:cs typeface="Calibri" panose="020F0502020204030204" pitchFamily="34" charset="0"/>
              </a:rPr>
              <a:t>existed information</a:t>
            </a:r>
            <a:r>
              <a:rPr lang="en-US" altLang="zh-CN" kern="0" spc="-15" dirty="0">
                <a:solidFill>
                  <a:srgbClr val="FF0000"/>
                </a:solidFill>
                <a:latin typeface="Calibri" panose="020F0502020204030204" pitchFamily="34" charset="0"/>
                <a:cs typeface="Calibri" panose="020F0502020204030204" pitchFamily="34" charset="0"/>
              </a:rPr>
              <a:t>!</a:t>
            </a:r>
            <a:endParaRPr lang="en-US" altLang="zh-CN" kern="0" spc="-15" dirty="0" smtClean="0">
              <a:solidFill>
                <a:srgbClr val="FF0000"/>
              </a:solidFill>
              <a:latin typeface="Calibri" panose="020F0502020204030204" pitchFamily="34" charset="0"/>
              <a:cs typeface="Calibri" panose="020F0502020204030204" pitchFamily="34" charset="0"/>
            </a:endParaRPr>
          </a:p>
          <a:p>
            <a:r>
              <a:rPr lang="en-US" altLang="zh-CN" kern="0" spc="-15" dirty="0" smtClean="0">
                <a:solidFill>
                  <a:srgbClr val="FF0000"/>
                </a:solidFill>
                <a:latin typeface="Calibri" panose="020F0502020204030204" pitchFamily="34" charset="0"/>
                <a:cs typeface="Calibri" panose="020F0502020204030204" pitchFamily="34" charset="0"/>
              </a:rPr>
              <a:t>If </a:t>
            </a:r>
            <a:r>
              <a:rPr lang="en-US" altLang="zh-CN" kern="0" spc="-15" dirty="0">
                <a:solidFill>
                  <a:srgbClr val="FF0000"/>
                </a:solidFill>
                <a:latin typeface="Calibri" panose="020F0502020204030204" pitchFamily="34" charset="0"/>
                <a:cs typeface="Calibri" panose="020F0502020204030204" pitchFamily="34" charset="0"/>
              </a:rPr>
              <a:t>the </a:t>
            </a:r>
            <a:r>
              <a:rPr lang="en-US" altLang="zh-CN" kern="0" spc="-15" dirty="0" smtClean="0">
                <a:solidFill>
                  <a:srgbClr val="FF0000"/>
                </a:solidFill>
                <a:latin typeface="Calibri" panose="020F0502020204030204" pitchFamily="34" charset="0"/>
                <a:cs typeface="Calibri" panose="020F0502020204030204" pitchFamily="34" charset="0"/>
              </a:rPr>
              <a:t>existed </a:t>
            </a:r>
            <a:r>
              <a:rPr lang="en-US" altLang="zh-CN" kern="0" spc="-15" dirty="0">
                <a:solidFill>
                  <a:srgbClr val="FF0000"/>
                </a:solidFill>
                <a:latin typeface="Calibri" panose="020F0502020204030204" pitchFamily="34" charset="0"/>
                <a:cs typeface="Calibri" panose="020F0502020204030204" pitchFamily="34" charset="0"/>
              </a:rPr>
              <a:t>information needs to be used later, export the device information for backup before importing.</a:t>
            </a:r>
            <a:endParaRPr lang="zh-CN" altLang="en-US" dirty="0">
              <a:solidFill>
                <a:srgbClr val="FF0000"/>
              </a:solidFill>
              <a:latin typeface="Calibri" panose="020F0502020204030204" pitchFamily="34" charset="0"/>
              <a:cs typeface="Calibri" panose="020F0502020204030204" pitchFamily="34" charset="0"/>
            </a:endParaRPr>
          </a:p>
        </p:txBody>
      </p:sp>
      <p:pic>
        <p:nvPicPr>
          <p:cNvPr id="3" name="图片 2"/>
          <p:cNvPicPr>
            <a:picLocks noChangeAspect="1"/>
          </p:cNvPicPr>
          <p:nvPr/>
        </p:nvPicPr>
        <p:blipFill>
          <a:blip r:embed="rId4"/>
          <a:stretch>
            <a:fillRect/>
          </a:stretch>
        </p:blipFill>
        <p:spPr>
          <a:xfrm>
            <a:off x="4250910" y="4748713"/>
            <a:ext cx="4524160" cy="1388513"/>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54207" y="4793290"/>
            <a:ext cx="6875293" cy="1338828"/>
          </a:xfrm>
          <a:prstGeom prst="rect">
            <a:avLst/>
          </a:prstGeom>
        </p:spPr>
        <p:txBody>
          <a:bodyPr wrap="square">
            <a:spAutoFit/>
          </a:bodyPr>
          <a:lstStyle/>
          <a:p>
            <a:pPr lvl="0" eaLnBrk="0" hangingPunct="0">
              <a:lnSpc>
                <a:spcPct val="150000"/>
              </a:lnSpc>
              <a:spcBef>
                <a:spcPts val="230"/>
              </a:spcBef>
              <a:buSzPts val="750"/>
              <a:tabLst>
                <a:tab pos="269875" algn="l"/>
              </a:tabLst>
            </a:pPr>
            <a:r>
              <a:rPr lang="en-US" altLang="zh-CN" kern="0" spc="-15" dirty="0" smtClean="0">
                <a:latin typeface="Calibri" panose="020F0502020204030204" pitchFamily="34" charset="0"/>
                <a:cs typeface="Calibri" panose="020F0502020204030204" pitchFamily="34" charset="0"/>
              </a:rPr>
              <a:t>16. Click 【Print label</a:t>
            </a:r>
            <a:r>
              <a:rPr lang="en-US" altLang="zh-CN" kern="0" spc="-15" dirty="0">
                <a:latin typeface="Calibri" panose="020F0502020204030204" pitchFamily="34" charset="0"/>
                <a:cs typeface="Calibri" panose="020F0502020204030204" pitchFamily="34" charset="0"/>
              </a:rPr>
              <a:t>】</a:t>
            </a:r>
            <a:r>
              <a:rPr lang="en-US" altLang="zh-CN" kern="0" spc="-15" dirty="0" smtClean="0">
                <a:latin typeface="Calibri" panose="020F0502020204030204" pitchFamily="34" charset="0"/>
                <a:cs typeface="Calibri" panose="020F0502020204030204" pitchFamily="34" charset="0"/>
              </a:rPr>
              <a:t> </a:t>
            </a:r>
            <a:r>
              <a:rPr lang="en-US" altLang="zh-CN" kern="0" spc="-15" dirty="0">
                <a:latin typeface="Calibri" panose="020F0502020204030204" pitchFamily="34" charset="0"/>
                <a:cs typeface="Calibri" panose="020F0502020204030204" pitchFamily="34" charset="0"/>
              </a:rPr>
              <a:t>in </a:t>
            </a:r>
            <a:r>
              <a:rPr lang="en-US" altLang="zh-CN" kern="0" spc="-15" dirty="0" smtClean="0">
                <a:latin typeface="Calibri" panose="020F0502020204030204" pitchFamily="34" charset="0"/>
                <a:cs typeface="Calibri" panose="020F0502020204030204" pitchFamily="34" charset="0"/>
              </a:rPr>
              <a:t>the </a:t>
            </a:r>
            <a:r>
              <a:rPr lang="en-US" altLang="zh-CN" kern="0" spc="-15" dirty="0">
                <a:latin typeface="Calibri" panose="020F0502020204030204" pitchFamily="34" charset="0"/>
                <a:cs typeface="Calibri" panose="020F0502020204030204" pitchFamily="34" charset="0"/>
              </a:rPr>
              <a:t>menu, the </a:t>
            </a:r>
            <a:r>
              <a:rPr lang="en-US" altLang="zh-CN" kern="0" spc="-15" dirty="0" smtClean="0">
                <a:latin typeface="Calibri" panose="020F0502020204030204" pitchFamily="34" charset="0"/>
                <a:cs typeface="Calibri" panose="020F0502020204030204" pitchFamily="34" charset="0"/>
              </a:rPr>
              <a:t>configuration </a:t>
            </a:r>
            <a:r>
              <a:rPr lang="en-US" altLang="zh-CN" kern="0" spc="-15" dirty="0">
                <a:latin typeface="Calibri" panose="020F0502020204030204" pitchFamily="34" charset="0"/>
                <a:cs typeface="Calibri" panose="020F0502020204030204" pitchFamily="34" charset="0"/>
              </a:rPr>
              <a:t>software will generate PDF labels according to the existing configuration, and select "Actual Size" </a:t>
            </a:r>
            <a:r>
              <a:rPr lang="en-US" altLang="zh-CN" kern="0" spc="-15" dirty="0" smtClean="0">
                <a:latin typeface="Calibri" panose="020F0502020204030204" pitchFamily="34" charset="0"/>
                <a:cs typeface="Calibri" panose="020F0502020204030204" pitchFamily="34" charset="0"/>
              </a:rPr>
              <a:t>when </a:t>
            </a:r>
            <a:r>
              <a:rPr lang="en-US" altLang="zh-CN" kern="0" spc="-15" dirty="0">
                <a:latin typeface="Calibri" panose="020F0502020204030204" pitchFamily="34" charset="0"/>
                <a:cs typeface="Calibri" panose="020F0502020204030204" pitchFamily="34" charset="0"/>
              </a:rPr>
              <a:t>printing.</a:t>
            </a:r>
            <a:endParaRPr lang="en-US" altLang="zh-CN" kern="0" spc="-15" dirty="0" smtClean="0">
              <a:latin typeface="Calibri" panose="020F0502020204030204" pitchFamily="34" charset="0"/>
              <a:cs typeface="Calibri" panose="020F0502020204030204" pitchFamily="34" charset="0"/>
            </a:endParaRPr>
          </a:p>
        </p:txBody>
      </p:sp>
      <p:sp>
        <p:nvSpPr>
          <p:cNvPr id="9" name="矩形 8"/>
          <p:cNvSpPr/>
          <p:nvPr/>
        </p:nvSpPr>
        <p:spPr>
          <a:xfrm>
            <a:off x="554206" y="417629"/>
            <a:ext cx="6875293" cy="461665"/>
          </a:xfrm>
          <a:prstGeom prst="rect">
            <a:avLst/>
          </a:prstGeom>
          <a:solidFill>
            <a:srgbClr val="E50012"/>
          </a:solidFill>
          <a:effectLst>
            <a:outerShdw blurRad="50800" dist="38100" dir="8100000" algn="tr" rotWithShape="0">
              <a:prstClr val="black">
                <a:alpha val="50000"/>
              </a:prstClr>
            </a:outerShdw>
            <a:softEdge rad="25400"/>
          </a:effectLst>
        </p:spPr>
        <p:txBody>
          <a:bodyPr wrap="square">
            <a:spAutoFit/>
          </a:bodyPr>
          <a:lstStyle/>
          <a:p>
            <a:r>
              <a:rPr lang="en-US" altLang="zh-CN" sz="2400" b="1" kern="100" dirty="0">
                <a:solidFill>
                  <a:schemeClr val="bg1"/>
                </a:solidFill>
                <a:latin typeface="Calibri" panose="020F0502020204030204" pitchFamily="34" charset="0"/>
                <a:ea typeface="等线" panose="02010600030101010101" pitchFamily="2" charset="-122"/>
                <a:cs typeface="Calibri" panose="020F0502020204030204" pitchFamily="34" charset="0"/>
              </a:rPr>
              <a:t>Export and print Manual Module Panel labels</a:t>
            </a:r>
            <a:endParaRPr lang="zh-CN" altLang="en-US" sz="2400" b="1" kern="100" dirty="0">
              <a:solidFill>
                <a:schemeClr val="bg1"/>
              </a:solidFill>
              <a:latin typeface="Calibri" panose="020F0502020204030204" pitchFamily="34" charset="0"/>
              <a:ea typeface="等线" panose="02010600030101010101" pitchFamily="2" charset="-122"/>
              <a:cs typeface="Calibri" panose="020F0502020204030204" pitchFamily="34" charset="0"/>
            </a:endParaRPr>
          </a:p>
        </p:txBody>
      </p:sp>
      <p:sp>
        <p:nvSpPr>
          <p:cNvPr id="11" name="燕尾形 10"/>
          <p:cNvSpPr/>
          <p:nvPr/>
        </p:nvSpPr>
        <p:spPr>
          <a:xfrm rot="10800000" flipH="1">
            <a:off x="6650775" y="2659898"/>
            <a:ext cx="500293" cy="624254"/>
          </a:xfrm>
          <a:prstGeom prst="chevr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a:solidFill>
                <a:schemeClr val="tx1"/>
              </a:solidFill>
              <a:latin typeface="Calibri" panose="020F0502020204030204" pitchFamily="34" charset="0"/>
              <a:cs typeface="Calibri" panose="020F0502020204030204" pitchFamily="34" charset="0"/>
            </a:endParaRPr>
          </a:p>
        </p:txBody>
      </p:sp>
      <p:sp>
        <p:nvSpPr>
          <p:cNvPr id="5" name="文本框 4"/>
          <p:cNvSpPr txBox="1"/>
          <p:nvPr/>
        </p:nvSpPr>
        <p:spPr>
          <a:xfrm>
            <a:off x="554207" y="6132118"/>
            <a:ext cx="11341731" cy="369332"/>
          </a:xfrm>
          <a:prstGeom prst="rect">
            <a:avLst/>
          </a:prstGeom>
          <a:noFill/>
        </p:spPr>
        <p:txBody>
          <a:bodyPr wrap="square" rtlCol="0">
            <a:spAutoFit/>
          </a:bodyPr>
          <a:lstStyle/>
          <a:p>
            <a:r>
              <a:rPr lang="en-US" altLang="zh-CN" dirty="0" smtClean="0">
                <a:solidFill>
                  <a:srgbClr val="FF0000"/>
                </a:solidFill>
                <a:latin typeface="Calibri" panose="020F0502020204030204" pitchFamily="34" charset="0"/>
                <a:cs typeface="Calibri" panose="020F0502020204030204" pitchFamily="34" charset="0"/>
              </a:rPr>
              <a:t>*The </a:t>
            </a:r>
            <a:r>
              <a:rPr lang="en-US" altLang="zh-CN" dirty="0">
                <a:solidFill>
                  <a:srgbClr val="FF0000"/>
                </a:solidFill>
                <a:latin typeface="Calibri" panose="020F0502020204030204" pitchFamily="34" charset="0"/>
                <a:cs typeface="Calibri" panose="020F0502020204030204" pitchFamily="34" charset="0"/>
              </a:rPr>
              <a:t>editing of the </a:t>
            </a:r>
            <a:r>
              <a:rPr lang="en-US" altLang="zh-CN" dirty="0" smtClean="0">
                <a:solidFill>
                  <a:srgbClr val="FF0000"/>
                </a:solidFill>
                <a:latin typeface="Calibri" panose="020F0502020204030204" pitchFamily="34" charset="0"/>
                <a:cs typeface="Calibri" panose="020F0502020204030204" pitchFamily="34" charset="0"/>
              </a:rPr>
              <a:t>device linkage panel </a:t>
            </a:r>
            <a:r>
              <a:rPr lang="en-US" altLang="zh-CN" dirty="0">
                <a:solidFill>
                  <a:srgbClr val="FF0000"/>
                </a:solidFill>
                <a:latin typeface="Calibri" panose="020F0502020204030204" pitchFamily="34" charset="0"/>
                <a:cs typeface="Calibri" panose="020F0502020204030204" pitchFamily="34" charset="0"/>
              </a:rPr>
              <a:t>is similar to that of the </a:t>
            </a:r>
            <a:r>
              <a:rPr lang="en-US" altLang="zh-CN" dirty="0" smtClean="0">
                <a:solidFill>
                  <a:srgbClr val="FF0000"/>
                </a:solidFill>
                <a:latin typeface="Calibri" panose="020F0502020204030204" pitchFamily="34" charset="0"/>
                <a:cs typeface="Calibri" panose="020F0502020204030204" pitchFamily="34" charset="0"/>
              </a:rPr>
              <a:t>manual module panel</a:t>
            </a:r>
            <a:endParaRPr lang="en-US" altLang="zh-CN" dirty="0" smtClean="0">
              <a:solidFill>
                <a:srgbClr val="FF0000"/>
              </a:solidFill>
              <a:latin typeface="Calibri" panose="020F0502020204030204" pitchFamily="34" charset="0"/>
              <a:cs typeface="Calibri" panose="020F0502020204030204" pitchFamily="34" charset="0"/>
            </a:endParaRPr>
          </a:p>
        </p:txBody>
      </p:sp>
      <p:pic>
        <p:nvPicPr>
          <p:cNvPr id="6" name="图片 5"/>
          <p:cNvPicPr>
            <a:picLocks noChangeAspect="1"/>
          </p:cNvPicPr>
          <p:nvPr/>
        </p:nvPicPr>
        <p:blipFill>
          <a:blip r:embed="rId1"/>
          <a:stretch>
            <a:fillRect/>
          </a:stretch>
        </p:blipFill>
        <p:spPr>
          <a:xfrm>
            <a:off x="190134" y="2388432"/>
            <a:ext cx="6460641" cy="1332224"/>
          </a:xfrm>
          <a:prstGeom prst="rect">
            <a:avLst/>
          </a:prstGeom>
          <a:effectLst>
            <a:outerShdw blurRad="50800" dist="38100" dir="2700000" algn="tl" rotWithShape="0">
              <a:prstClr val="black">
                <a:alpha val="40000"/>
              </a:prstClr>
            </a:outerShdw>
          </a:effectLst>
        </p:spPr>
      </p:pic>
      <p:pic>
        <p:nvPicPr>
          <p:cNvPr id="7" name="图片 6"/>
          <p:cNvPicPr>
            <a:picLocks noChangeAspect="1"/>
          </p:cNvPicPr>
          <p:nvPr/>
        </p:nvPicPr>
        <p:blipFill>
          <a:blip r:embed="rId2"/>
          <a:stretch>
            <a:fillRect/>
          </a:stretch>
        </p:blipFill>
        <p:spPr>
          <a:xfrm>
            <a:off x="7949157" y="1270132"/>
            <a:ext cx="3593693" cy="4028039"/>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54207" y="417629"/>
            <a:ext cx="5560843" cy="461665"/>
          </a:xfrm>
          <a:prstGeom prst="rect">
            <a:avLst/>
          </a:prstGeom>
          <a:solidFill>
            <a:srgbClr val="E50012"/>
          </a:solidFill>
          <a:effectLst>
            <a:outerShdw blurRad="50800" dist="38100" dir="8100000" algn="tr" rotWithShape="0">
              <a:prstClr val="black">
                <a:alpha val="50000"/>
              </a:prstClr>
            </a:outerShdw>
            <a:softEdge rad="25400"/>
          </a:effectLst>
        </p:spPr>
        <p:txBody>
          <a:bodyPr wrap="square">
            <a:spAutoFit/>
          </a:bodyPr>
          <a:lstStyle/>
          <a:p>
            <a:pPr>
              <a:spcAft>
                <a:spcPts val="0"/>
              </a:spcAft>
            </a:pPr>
            <a:r>
              <a:rPr lang="en-US" altLang="zh-CN" sz="2400" b="1" kern="100" dirty="0">
                <a:solidFill>
                  <a:schemeClr val="bg1"/>
                </a:solidFill>
                <a:latin typeface="Calibri" panose="020F0502020204030204" pitchFamily="34" charset="0"/>
                <a:ea typeface="等线" panose="02010600030101010101" pitchFamily="2" charset="-122"/>
                <a:cs typeface="Calibri" panose="020F0502020204030204" pitchFamily="34" charset="0"/>
              </a:rPr>
              <a:t>Linkage Formula Editing</a:t>
            </a:r>
            <a:endParaRPr lang="zh-CN" altLang="en-US" sz="2400" b="1" kern="100" dirty="0">
              <a:solidFill>
                <a:schemeClr val="bg1"/>
              </a:solidFill>
              <a:latin typeface="Calibri" panose="020F0502020204030204" pitchFamily="34" charset="0"/>
              <a:ea typeface="等线" panose="02010600030101010101" pitchFamily="2" charset="-122"/>
              <a:cs typeface="Calibri" panose="020F0502020204030204" pitchFamily="34" charset="0"/>
            </a:endParaRPr>
          </a:p>
        </p:txBody>
      </p:sp>
      <p:sp>
        <p:nvSpPr>
          <p:cNvPr id="10" name="矩形 9"/>
          <p:cNvSpPr/>
          <p:nvPr/>
        </p:nvSpPr>
        <p:spPr>
          <a:xfrm>
            <a:off x="378632" y="1156287"/>
            <a:ext cx="10390968" cy="948978"/>
          </a:xfrm>
          <a:prstGeom prst="rect">
            <a:avLst/>
          </a:prstGeom>
        </p:spPr>
        <p:txBody>
          <a:bodyPr wrap="square">
            <a:spAutoFit/>
          </a:bodyPr>
          <a:lstStyle/>
          <a:p>
            <a:pPr lvl="0" eaLnBrk="0" hangingPunct="0">
              <a:lnSpc>
                <a:spcPct val="150000"/>
              </a:lnSpc>
              <a:spcBef>
                <a:spcPts val="230"/>
              </a:spcBef>
              <a:buSzPts val="750"/>
              <a:tabLst>
                <a:tab pos="269875" algn="l"/>
              </a:tabLst>
            </a:pPr>
            <a:r>
              <a:rPr lang="en-US" altLang="zh-CN" kern="0" spc="-15" dirty="0" smtClean="0">
                <a:latin typeface="Calibri" panose="020F0502020204030204" pitchFamily="34" charset="0"/>
                <a:cs typeface="Calibri" panose="020F0502020204030204" pitchFamily="34" charset="0"/>
              </a:rPr>
              <a:t>17. Double-click 【Linkage formula】 , support </a:t>
            </a:r>
            <a:r>
              <a:rPr lang="en-US" altLang="zh-CN" kern="0" spc="-15" dirty="0">
                <a:latin typeface="Calibri" panose="020F0502020204030204" pitchFamily="34" charset="0"/>
                <a:cs typeface="Calibri" panose="020F0502020204030204" pitchFamily="34" charset="0"/>
              </a:rPr>
              <a:t>single addition and Excel </a:t>
            </a:r>
            <a:r>
              <a:rPr lang="en-US" altLang="zh-CN" kern="0" spc="-15" dirty="0" smtClean="0">
                <a:latin typeface="Calibri" panose="020F0502020204030204" pitchFamily="34" charset="0"/>
                <a:cs typeface="Calibri" panose="020F0502020204030204" pitchFamily="34" charset="0"/>
              </a:rPr>
              <a:t> </a:t>
            </a:r>
            <a:r>
              <a:rPr lang="en-US" altLang="zh-CN" kern="0" spc="-15" dirty="0">
                <a:latin typeface="Calibri" panose="020F0502020204030204" pitchFamily="34" charset="0"/>
                <a:cs typeface="Calibri" panose="020F0502020204030204" pitchFamily="34" charset="0"/>
              </a:rPr>
              <a:t>import. </a:t>
            </a:r>
            <a:endParaRPr lang="en-US" altLang="zh-CN" kern="0" spc="-15" dirty="0" smtClean="0">
              <a:latin typeface="Calibri" panose="020F0502020204030204" pitchFamily="34" charset="0"/>
              <a:cs typeface="Calibri" panose="020F0502020204030204" pitchFamily="34" charset="0"/>
            </a:endParaRPr>
          </a:p>
          <a:p>
            <a:pPr lvl="0" eaLnBrk="0" hangingPunct="0">
              <a:lnSpc>
                <a:spcPct val="150000"/>
              </a:lnSpc>
              <a:spcBef>
                <a:spcPts val="230"/>
              </a:spcBef>
              <a:buSzPts val="750"/>
              <a:tabLst>
                <a:tab pos="269875" algn="l"/>
              </a:tabLst>
            </a:pPr>
            <a:r>
              <a:rPr lang="en-US" altLang="zh-CN" kern="0" spc="-15" dirty="0" smtClean="0">
                <a:latin typeface="Calibri" panose="020F0502020204030204" pitchFamily="34" charset="0"/>
                <a:cs typeface="Calibri" panose="020F0502020204030204" pitchFamily="34" charset="0"/>
              </a:rPr>
              <a:t>Create </a:t>
            </a:r>
            <a:r>
              <a:rPr lang="en-US" altLang="zh-CN" kern="0" spc="-15" dirty="0">
                <a:latin typeface="Calibri" panose="020F0502020204030204" pitchFamily="34" charset="0"/>
                <a:cs typeface="Calibri" panose="020F0502020204030204" pitchFamily="34" charset="0"/>
              </a:rPr>
              <a:t>linkage formula </a:t>
            </a:r>
            <a:r>
              <a:rPr lang="zh-CN" altLang="en-US" kern="0" spc="-15" dirty="0" smtClean="0">
                <a:latin typeface="Calibri" panose="020F0502020204030204" pitchFamily="34" charset="0"/>
                <a:cs typeface="Calibri" panose="020F0502020204030204" pitchFamily="34" charset="0"/>
              </a:rPr>
              <a:t>：</a:t>
            </a:r>
            <a:endParaRPr lang="en-US" altLang="zh-CN" kern="0" spc="-15" dirty="0" smtClean="0">
              <a:latin typeface="Calibri" panose="020F0502020204030204" pitchFamily="34" charset="0"/>
              <a:cs typeface="Calibri" panose="020F0502020204030204" pitchFamily="34" charset="0"/>
            </a:endParaRPr>
          </a:p>
        </p:txBody>
      </p:sp>
      <p:pic>
        <p:nvPicPr>
          <p:cNvPr id="13" name="图片 12"/>
          <p:cNvPicPr/>
          <p:nvPr/>
        </p:nvPicPr>
        <p:blipFill rotWithShape="1">
          <a:blip r:embed="rId1" cstate="print">
            <a:extLst>
              <a:ext uri="{28A0092B-C50C-407E-A947-70E740481C1C}">
                <a14:useLocalDpi xmlns:a14="http://schemas.microsoft.com/office/drawing/2010/main" val="0"/>
              </a:ext>
            </a:extLst>
          </a:blip>
          <a:srcRect t="-1" r="56143" b="-53216"/>
          <a:stretch>
            <a:fillRect/>
          </a:stretch>
        </p:blipFill>
        <p:spPr>
          <a:xfrm>
            <a:off x="479488" y="5514374"/>
            <a:ext cx="647348" cy="707044"/>
          </a:xfrm>
          <a:prstGeom prst="rect">
            <a:avLst/>
          </a:prstGeom>
        </p:spPr>
      </p:pic>
      <p:grpSp>
        <p:nvGrpSpPr>
          <p:cNvPr id="14" name="组合 13"/>
          <p:cNvGrpSpPr/>
          <p:nvPr/>
        </p:nvGrpSpPr>
        <p:grpSpPr>
          <a:xfrm>
            <a:off x="451774" y="3658482"/>
            <a:ext cx="4200484" cy="1754326"/>
            <a:chOff x="843650" y="1696303"/>
            <a:chExt cx="3521626" cy="1754326"/>
          </a:xfrm>
        </p:grpSpPr>
        <p:pic>
          <p:nvPicPr>
            <p:cNvPr id="15" name="图片 14"/>
            <p:cNvPicPr/>
            <p:nvPr/>
          </p:nvPicPr>
          <p:blipFill rotWithShape="1">
            <a:blip r:embed="rId2" cstate="print">
              <a:extLst>
                <a:ext uri="{28A0092B-C50C-407E-A947-70E740481C1C}">
                  <a14:useLocalDpi xmlns:a14="http://schemas.microsoft.com/office/drawing/2010/main" val="0"/>
                </a:ext>
              </a:extLst>
            </a:blip>
            <a:srcRect r="55979" b="-22727"/>
            <a:stretch>
              <a:fillRect/>
            </a:stretch>
          </p:blipFill>
          <p:spPr>
            <a:xfrm>
              <a:off x="843650" y="2324258"/>
              <a:ext cx="519501" cy="551977"/>
            </a:xfrm>
            <a:prstGeom prst="rect">
              <a:avLst/>
            </a:prstGeom>
          </p:spPr>
        </p:pic>
        <p:sp>
          <p:nvSpPr>
            <p:cNvPr id="16" name="矩形 15"/>
            <p:cNvSpPr/>
            <p:nvPr/>
          </p:nvSpPr>
          <p:spPr>
            <a:xfrm>
              <a:off x="1539366" y="1696303"/>
              <a:ext cx="2825910" cy="1754326"/>
            </a:xfrm>
            <a:prstGeom prst="rect">
              <a:avLst/>
            </a:prstGeom>
          </p:spPr>
          <p:txBody>
            <a:bodyPr wrap="square">
              <a:spAutoFit/>
            </a:bodyPr>
            <a:lstStyle/>
            <a:p>
              <a:pPr lvl="0" eaLnBrk="0" hangingPunct="0">
                <a:lnSpc>
                  <a:spcPct val="150000"/>
                </a:lnSpc>
                <a:spcBef>
                  <a:spcPts val="230"/>
                </a:spcBef>
                <a:buSzPts val="750"/>
                <a:tabLst>
                  <a:tab pos="269875" algn="l"/>
                </a:tabLst>
              </a:pPr>
              <a:r>
                <a:rPr lang="en-US" altLang="zh-CN" kern="0" spc="-15" dirty="0">
                  <a:latin typeface="Calibri" panose="020F0502020204030204" pitchFamily="34" charset="0"/>
                  <a:cs typeface="Calibri" panose="020F0502020204030204" pitchFamily="34" charset="0"/>
                </a:rPr>
                <a:t>When there are many linkage formulas </a:t>
              </a:r>
              <a:r>
                <a:rPr lang="en-US" altLang="zh-CN" kern="0" spc="-15" dirty="0" smtClean="0">
                  <a:latin typeface="Calibri" panose="020F0502020204030204" pitchFamily="34" charset="0"/>
                  <a:cs typeface="Calibri" panose="020F0502020204030204" pitchFamily="34" charset="0"/>
                </a:rPr>
                <a:t>needed to </a:t>
              </a:r>
              <a:r>
                <a:rPr lang="en-US" altLang="zh-CN" kern="0" spc="-15" dirty="0">
                  <a:latin typeface="Calibri" panose="020F0502020204030204" pitchFamily="34" charset="0"/>
                  <a:cs typeface="Calibri" panose="020F0502020204030204" pitchFamily="34" charset="0"/>
                </a:rPr>
                <a:t>be created in the project, </a:t>
              </a:r>
              <a:r>
                <a:rPr lang="en-US" altLang="zh-CN" kern="0" spc="-15" dirty="0" smtClean="0">
                  <a:latin typeface="Calibri" panose="020F0502020204030204" pitchFamily="34" charset="0"/>
                  <a:cs typeface="Calibri" panose="020F0502020204030204" pitchFamily="34" charset="0"/>
                </a:rPr>
                <a:t>can use 【</a:t>
              </a:r>
              <a:r>
                <a:rPr lang="en-US" altLang="zh-CN" b="1" kern="0" spc="-15" dirty="0" smtClean="0">
                  <a:latin typeface="Calibri" panose="020F0502020204030204" pitchFamily="34" charset="0"/>
                  <a:cs typeface="Calibri" panose="020F0502020204030204" pitchFamily="34" charset="0"/>
                </a:rPr>
                <a:t>Import Excel</a:t>
              </a:r>
              <a:r>
                <a:rPr lang="en-US" altLang="zh-CN" kern="0" spc="-15" dirty="0" smtClean="0">
                  <a:latin typeface="Calibri" panose="020F0502020204030204" pitchFamily="34" charset="0"/>
                  <a:cs typeface="Calibri" panose="020F0502020204030204" pitchFamily="34" charset="0"/>
                </a:rPr>
                <a:t>】 </a:t>
              </a:r>
              <a:endParaRPr lang="zh-CN" altLang="zh-CN" kern="100" dirty="0">
                <a:latin typeface="Calibri" panose="020F0502020204030204" pitchFamily="34" charset="0"/>
                <a:ea typeface="等线" panose="02010600030101010101" pitchFamily="2" charset="-122"/>
                <a:cs typeface="Calibri" panose="020F0502020204030204" pitchFamily="34" charset="0"/>
              </a:endParaRPr>
            </a:p>
          </p:txBody>
        </p:sp>
      </p:grpSp>
      <p:sp>
        <p:nvSpPr>
          <p:cNvPr id="5" name="矩形 4"/>
          <p:cNvSpPr/>
          <p:nvPr/>
        </p:nvSpPr>
        <p:spPr>
          <a:xfrm>
            <a:off x="4917298" y="3954287"/>
            <a:ext cx="7274701" cy="2031325"/>
          </a:xfrm>
          <a:prstGeom prst="rect">
            <a:avLst/>
          </a:prstGeom>
        </p:spPr>
        <p:txBody>
          <a:bodyPr wrap="square">
            <a:spAutoFit/>
          </a:bodyPr>
          <a:lstStyle/>
          <a:p>
            <a:pPr marL="285750" indent="-285750">
              <a:buFont typeface="Wingdings" panose="05000000000000000000" pitchFamily="2" charset="2"/>
              <a:buChar char="Ø"/>
            </a:pPr>
            <a:r>
              <a:rPr lang="en-US" altLang="zh-CN" dirty="0">
                <a:latin typeface="Calibri" panose="020F0502020204030204" pitchFamily="34" charset="0"/>
                <a:cs typeface="Calibri" panose="020F0502020204030204" pitchFamily="34" charset="0"/>
              </a:rPr>
              <a:t>Please add </a:t>
            </a:r>
            <a:r>
              <a:rPr lang="en-US" altLang="zh-CN" dirty="0" smtClean="0">
                <a:latin typeface="Calibri" panose="020F0502020204030204" pitchFamily="34" charset="0"/>
                <a:cs typeface="Calibri" panose="020F0502020204030204" pitchFamily="34" charset="0"/>
              </a:rPr>
              <a:t>0100 </a:t>
            </a:r>
            <a:r>
              <a:rPr lang="en-US" altLang="zh-CN" dirty="0">
                <a:latin typeface="Calibri" panose="020F0502020204030204" pitchFamily="34" charset="0"/>
                <a:cs typeface="Calibri" panose="020F0502020204030204" pitchFamily="34" charset="0"/>
              </a:rPr>
              <a:t>to the last four digits of formula </a:t>
            </a:r>
            <a:r>
              <a:rPr lang="en-US" altLang="zh-CN" dirty="0" smtClean="0">
                <a:latin typeface="Calibri" panose="020F0502020204030204" pitchFamily="34" charset="0"/>
                <a:cs typeface="Calibri" panose="020F0502020204030204" pitchFamily="34" charset="0"/>
              </a:rPr>
              <a:t>input user code(UC) </a:t>
            </a:r>
            <a:r>
              <a:rPr lang="en-US" altLang="zh-CN" dirty="0">
                <a:latin typeface="Calibri" panose="020F0502020204030204" pitchFamily="34" charset="0"/>
                <a:cs typeface="Calibri" panose="020F0502020204030204" pitchFamily="34" charset="0"/>
              </a:rPr>
              <a:t>;</a:t>
            </a:r>
            <a:endParaRPr lang="en-US" altLang="zh-CN"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US" altLang="zh-CN" dirty="0">
                <a:latin typeface="Calibri" panose="020F0502020204030204" pitchFamily="34" charset="0"/>
                <a:cs typeface="Calibri" panose="020F0502020204030204" pitchFamily="34" charset="0"/>
              </a:rPr>
              <a:t>Please add 0100 to the last four digits of formula out</a:t>
            </a:r>
            <a:r>
              <a:rPr lang="en-US" altLang="zh-CN" dirty="0" smtClean="0">
                <a:latin typeface="Calibri" panose="020F0502020204030204" pitchFamily="34" charset="0"/>
                <a:cs typeface="Calibri" panose="020F0502020204030204" pitchFamily="34" charset="0"/>
              </a:rPr>
              <a:t>put user code(UC);</a:t>
            </a:r>
            <a:endParaRPr lang="en-US" altLang="zh-CN"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US" altLang="zh-CN" dirty="0">
                <a:latin typeface="Calibri" panose="020F0502020204030204" pitchFamily="34" charset="0"/>
                <a:cs typeface="Calibri" panose="020F0502020204030204" pitchFamily="34" charset="0"/>
              </a:rPr>
              <a:t>The added </a:t>
            </a:r>
            <a:r>
              <a:rPr lang="en-US" altLang="zh-CN" dirty="0" smtClean="0">
                <a:latin typeface="Calibri" panose="020F0502020204030204" pitchFamily="34" charset="0"/>
                <a:cs typeface="Calibri" panose="020F0502020204030204" pitchFamily="34" charset="0"/>
              </a:rPr>
              <a:t>0100 </a:t>
            </a:r>
            <a:r>
              <a:rPr lang="en-US" altLang="zh-CN" dirty="0">
                <a:latin typeface="Calibri" panose="020F0502020204030204" pitchFamily="34" charset="0"/>
                <a:cs typeface="Calibri" panose="020F0502020204030204" pitchFamily="34" charset="0"/>
              </a:rPr>
              <a:t>will be automatically matched to the specific action type after importing </a:t>
            </a:r>
            <a:r>
              <a:rPr lang="en-US" altLang="zh-CN" dirty="0" smtClean="0">
                <a:latin typeface="Calibri" panose="020F0502020204030204" pitchFamily="34" charset="0"/>
                <a:cs typeface="Calibri" panose="020F0502020204030204" pitchFamily="34" charset="0"/>
              </a:rPr>
              <a:t>Fire;</a:t>
            </a:r>
            <a:endParaRPr lang="en-US" altLang="zh-CN"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US" altLang="zh-CN" dirty="0">
                <a:latin typeface="Calibri" panose="020F0502020204030204" pitchFamily="34" charset="0"/>
                <a:cs typeface="Calibri" panose="020F0502020204030204" pitchFamily="34" charset="0"/>
              </a:rPr>
              <a:t>The </a:t>
            </a:r>
            <a:r>
              <a:rPr lang="en-US" altLang="zh-CN" dirty="0" smtClean="0">
                <a:latin typeface="Calibri" panose="020F0502020204030204" pitchFamily="34" charset="0"/>
                <a:cs typeface="Calibri" panose="020F0502020204030204" pitchFamily="34" charset="0"/>
              </a:rPr>
              <a:t>added four number, the first two number”01”means active,</a:t>
            </a:r>
            <a:r>
              <a:rPr lang="zh-CN" altLang="en-US" dirty="0" smtClean="0">
                <a:latin typeface="Calibri" panose="020F0502020204030204" pitchFamily="34" charset="0"/>
                <a:cs typeface="Calibri" panose="020F0502020204030204" pitchFamily="34" charset="0"/>
              </a:rPr>
              <a:t> </a:t>
            </a:r>
            <a:r>
              <a:rPr lang="en-US" altLang="zh-CN" dirty="0" smtClean="0">
                <a:latin typeface="Calibri" panose="020F0502020204030204" pitchFamily="34" charset="0"/>
                <a:cs typeface="Calibri" panose="020F0502020204030204" pitchFamily="34" charset="0"/>
              </a:rPr>
              <a:t>“00” means stop; The last two number”00”means delay 0s, “10”means delay 16s in hexadecimal</a:t>
            </a:r>
            <a:endParaRPr lang="en-US" altLang="zh-CN" dirty="0">
              <a:latin typeface="Calibri" panose="020F0502020204030204" pitchFamily="34" charset="0"/>
              <a:cs typeface="Calibri" panose="020F0502020204030204" pitchFamily="34" charset="0"/>
            </a:endParaRPr>
          </a:p>
        </p:txBody>
      </p:sp>
      <p:sp>
        <p:nvSpPr>
          <p:cNvPr id="11" name="矩形 10"/>
          <p:cNvSpPr/>
          <p:nvPr/>
        </p:nvSpPr>
        <p:spPr>
          <a:xfrm>
            <a:off x="1281602" y="5369848"/>
            <a:ext cx="3522236" cy="1338828"/>
          </a:xfrm>
          <a:prstGeom prst="rect">
            <a:avLst/>
          </a:prstGeom>
        </p:spPr>
        <p:txBody>
          <a:bodyPr wrap="square">
            <a:spAutoFit/>
          </a:bodyPr>
          <a:lstStyle/>
          <a:p>
            <a:pPr eaLnBrk="0" hangingPunct="0">
              <a:lnSpc>
                <a:spcPct val="150000"/>
              </a:lnSpc>
              <a:spcBef>
                <a:spcPts val="230"/>
              </a:spcBef>
              <a:buSzPts val="750"/>
              <a:tabLst>
                <a:tab pos="269875" algn="l"/>
              </a:tabLst>
            </a:pPr>
            <a:r>
              <a:rPr lang="en-US" altLang="zh-CN" kern="0" spc="-15" dirty="0">
                <a:latin typeface="Calibri" panose="020F0502020204030204" pitchFamily="34" charset="0"/>
                <a:cs typeface="Calibri" panose="020F0502020204030204" pitchFamily="34" charset="0"/>
              </a:rPr>
              <a:t>The function of 【</a:t>
            </a:r>
            <a:r>
              <a:rPr lang="en-US" altLang="zh-CN" b="1" kern="0" spc="-15" dirty="0">
                <a:latin typeface="Calibri" panose="020F0502020204030204" pitchFamily="34" charset="0"/>
                <a:cs typeface="Calibri" panose="020F0502020204030204" pitchFamily="34" charset="0"/>
              </a:rPr>
              <a:t>Export </a:t>
            </a:r>
            <a:r>
              <a:rPr lang="en-US" altLang="zh-CN" b="1" kern="0" spc="-15" dirty="0" smtClean="0">
                <a:latin typeface="Calibri" panose="020F0502020204030204" pitchFamily="34" charset="0"/>
                <a:cs typeface="Calibri" panose="020F0502020204030204" pitchFamily="34" charset="0"/>
              </a:rPr>
              <a:t>Excel】 </a:t>
            </a:r>
            <a:r>
              <a:rPr lang="en-US" altLang="zh-CN" kern="0" spc="-15" dirty="0" smtClean="0">
                <a:latin typeface="Calibri" panose="020F0502020204030204" pitchFamily="34" charset="0"/>
                <a:cs typeface="Calibri" panose="020F0502020204030204" pitchFamily="34" charset="0"/>
              </a:rPr>
              <a:t>can only be </a:t>
            </a:r>
            <a:r>
              <a:rPr lang="en-US" altLang="zh-CN" kern="0" spc="-15" dirty="0">
                <a:latin typeface="Calibri" panose="020F0502020204030204" pitchFamily="34" charset="0"/>
                <a:cs typeface="Calibri" panose="020F0502020204030204" pitchFamily="34" charset="0"/>
              </a:rPr>
              <a:t>exported after </a:t>
            </a:r>
            <a:r>
              <a:rPr lang="en-US" altLang="zh-CN" kern="0" spc="-15" dirty="0" smtClean="0">
                <a:latin typeface="Calibri" panose="020F0502020204030204" pitchFamily="34" charset="0"/>
                <a:cs typeface="Calibri" panose="020F0502020204030204" pitchFamily="34" charset="0"/>
              </a:rPr>
              <a:t>adding linkage formula</a:t>
            </a:r>
            <a:endParaRPr lang="zh-CN" altLang="zh-CN" kern="0" spc="-15" dirty="0">
              <a:latin typeface="Calibri" panose="020F0502020204030204" pitchFamily="34" charset="0"/>
              <a:cs typeface="Calibri" panose="020F0502020204030204" pitchFamily="34" charset="0"/>
            </a:endParaRPr>
          </a:p>
        </p:txBody>
      </p:sp>
      <p:pic>
        <p:nvPicPr>
          <p:cNvPr id="3" name="图片 2"/>
          <p:cNvPicPr>
            <a:picLocks noChangeAspect="1"/>
          </p:cNvPicPr>
          <p:nvPr/>
        </p:nvPicPr>
        <p:blipFill>
          <a:blip r:embed="rId3"/>
          <a:stretch>
            <a:fillRect/>
          </a:stretch>
        </p:blipFill>
        <p:spPr>
          <a:xfrm>
            <a:off x="3606745" y="1883193"/>
            <a:ext cx="5699179" cy="1442830"/>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54207" y="417629"/>
            <a:ext cx="5560843" cy="461665"/>
          </a:xfrm>
          <a:prstGeom prst="rect">
            <a:avLst/>
          </a:prstGeom>
          <a:solidFill>
            <a:srgbClr val="E50012"/>
          </a:solidFill>
          <a:effectLst>
            <a:outerShdw blurRad="50800" dist="38100" dir="8100000" algn="tr" rotWithShape="0">
              <a:prstClr val="black">
                <a:alpha val="50000"/>
              </a:prstClr>
            </a:outerShdw>
            <a:softEdge rad="25400"/>
          </a:effectLst>
        </p:spPr>
        <p:txBody>
          <a:bodyPr wrap="square">
            <a:spAutoFit/>
          </a:bodyPr>
          <a:lstStyle/>
          <a:p>
            <a:pPr>
              <a:spcAft>
                <a:spcPts val="0"/>
              </a:spcAft>
            </a:pPr>
            <a:r>
              <a:rPr lang="en-US" altLang="zh-CN" sz="2400" b="1" kern="100" dirty="0">
                <a:solidFill>
                  <a:schemeClr val="bg1"/>
                </a:solidFill>
                <a:latin typeface="Calibri" panose="020F0502020204030204" pitchFamily="34" charset="0"/>
                <a:ea typeface="等线" panose="02010600030101010101" pitchFamily="2" charset="-122"/>
                <a:cs typeface="Calibri" panose="020F0502020204030204" pitchFamily="34" charset="0"/>
              </a:rPr>
              <a:t>Export Profile</a:t>
            </a:r>
            <a:endParaRPr lang="zh-CN" altLang="en-US" sz="2400" b="1" kern="100" dirty="0">
              <a:solidFill>
                <a:schemeClr val="bg1"/>
              </a:solidFill>
              <a:latin typeface="Calibri" panose="020F0502020204030204" pitchFamily="34" charset="0"/>
              <a:ea typeface="等线" panose="02010600030101010101" pitchFamily="2" charset="-122"/>
              <a:cs typeface="Calibri" panose="020F0502020204030204" pitchFamily="34" charset="0"/>
            </a:endParaRPr>
          </a:p>
        </p:txBody>
      </p:sp>
      <p:sp>
        <p:nvSpPr>
          <p:cNvPr id="11" name="燕尾形 10"/>
          <p:cNvSpPr/>
          <p:nvPr/>
        </p:nvSpPr>
        <p:spPr>
          <a:xfrm rot="10800000" flipH="1">
            <a:off x="4256345" y="3672790"/>
            <a:ext cx="500293" cy="624254"/>
          </a:xfrm>
          <a:prstGeom prst="chevr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a:solidFill>
                <a:schemeClr val="tx1"/>
              </a:solidFill>
              <a:latin typeface="Calibri" panose="020F0502020204030204" pitchFamily="34" charset="0"/>
              <a:cs typeface="Calibri" panose="020F0502020204030204" pitchFamily="34" charset="0"/>
            </a:endParaRPr>
          </a:p>
        </p:txBody>
      </p:sp>
      <p:sp>
        <p:nvSpPr>
          <p:cNvPr id="10" name="矩形 9"/>
          <p:cNvSpPr/>
          <p:nvPr/>
        </p:nvSpPr>
        <p:spPr>
          <a:xfrm>
            <a:off x="554207" y="1147495"/>
            <a:ext cx="4446418" cy="2585323"/>
          </a:xfrm>
          <a:prstGeom prst="rect">
            <a:avLst/>
          </a:prstGeom>
        </p:spPr>
        <p:txBody>
          <a:bodyPr wrap="square">
            <a:spAutoFit/>
          </a:bodyPr>
          <a:lstStyle/>
          <a:p>
            <a:pPr eaLnBrk="0" hangingPunct="0">
              <a:lnSpc>
                <a:spcPct val="150000"/>
              </a:lnSpc>
              <a:spcBef>
                <a:spcPts val="230"/>
              </a:spcBef>
              <a:buSzPts val="750"/>
              <a:tabLst>
                <a:tab pos="269875" algn="l"/>
              </a:tabLst>
            </a:pPr>
            <a:r>
              <a:rPr lang="en-US" altLang="zh-CN" kern="0" spc="-15" dirty="0" smtClean="0">
                <a:latin typeface="Calibri" panose="020F0502020204030204" pitchFamily="34" charset="0"/>
                <a:cs typeface="Calibri" panose="020F0502020204030204" pitchFamily="34" charset="0"/>
              </a:rPr>
              <a:t>18. After </a:t>
            </a:r>
            <a:r>
              <a:rPr lang="en-US" altLang="zh-CN" kern="0" spc="-15" dirty="0">
                <a:latin typeface="Calibri" panose="020F0502020204030204" pitchFamily="34" charset="0"/>
                <a:cs typeface="Calibri" panose="020F0502020204030204" pitchFamily="34" charset="0"/>
              </a:rPr>
              <a:t>the system configuration, field equipment, bus panel, direct control panel and linkage formula information are all prepared and </a:t>
            </a:r>
            <a:r>
              <a:rPr lang="en-US" altLang="zh-CN" kern="0" spc="-15" dirty="0" smtClean="0">
                <a:latin typeface="Calibri" panose="020F0502020204030204" pitchFamily="34" charset="0"/>
                <a:cs typeface="Calibri" panose="020F0502020204030204" pitchFamily="34" charset="0"/>
              </a:rPr>
              <a:t>confirmed, </a:t>
            </a:r>
            <a:r>
              <a:rPr lang="en-US" altLang="zh-CN" kern="0" spc="-15" dirty="0">
                <a:latin typeface="Calibri" panose="020F0502020204030204" pitchFamily="34" charset="0"/>
                <a:cs typeface="Calibri" panose="020F0502020204030204" pitchFamily="34" charset="0"/>
              </a:rPr>
              <a:t>select the controller in the project and right click to export the configuration </a:t>
            </a:r>
            <a:r>
              <a:rPr lang="en-US" altLang="zh-CN" kern="0" spc="-15" dirty="0" smtClean="0">
                <a:latin typeface="Calibri" panose="020F0502020204030204" pitchFamily="34" charset="0"/>
                <a:cs typeface="Calibri" panose="020F0502020204030204" pitchFamily="34" charset="0"/>
              </a:rPr>
              <a:t>file</a:t>
            </a:r>
            <a:endParaRPr lang="en-US" altLang="zh-CN" kern="0" spc="-15" dirty="0" smtClean="0">
              <a:latin typeface="Calibri" panose="020F0502020204030204" pitchFamily="34" charset="0"/>
              <a:cs typeface="Calibri" panose="020F0502020204030204" pitchFamily="34" charset="0"/>
            </a:endParaRPr>
          </a:p>
        </p:txBody>
      </p:sp>
      <p:sp>
        <p:nvSpPr>
          <p:cNvPr id="17" name="矩形 16"/>
          <p:cNvSpPr/>
          <p:nvPr/>
        </p:nvSpPr>
        <p:spPr>
          <a:xfrm>
            <a:off x="554207" y="6207561"/>
            <a:ext cx="11637793" cy="507831"/>
          </a:xfrm>
          <a:prstGeom prst="rect">
            <a:avLst/>
          </a:prstGeom>
        </p:spPr>
        <p:txBody>
          <a:bodyPr wrap="square">
            <a:spAutoFit/>
          </a:bodyPr>
          <a:lstStyle/>
          <a:p>
            <a:pPr eaLnBrk="0" hangingPunct="0">
              <a:lnSpc>
                <a:spcPct val="150000"/>
              </a:lnSpc>
              <a:spcBef>
                <a:spcPts val="230"/>
              </a:spcBef>
              <a:buSzPts val="750"/>
              <a:tabLst>
                <a:tab pos="269875" algn="l"/>
              </a:tabLst>
            </a:pPr>
            <a:r>
              <a:rPr lang="en-US" altLang="zh-CN" kern="0" spc="-15" dirty="0" smtClean="0">
                <a:latin typeface="Calibri" panose="020F0502020204030204" pitchFamily="34" charset="0"/>
                <a:cs typeface="Calibri" panose="020F0502020204030204" pitchFamily="34" charset="0"/>
              </a:rPr>
              <a:t>19.  </a:t>
            </a:r>
            <a:r>
              <a:rPr lang="en-US" altLang="zh-CN" kern="0" spc="-15" dirty="0">
                <a:latin typeface="Calibri" panose="020F0502020204030204" pitchFamily="34" charset="0"/>
                <a:cs typeface="Calibri" panose="020F0502020204030204" pitchFamily="34" charset="0"/>
              </a:rPr>
              <a:t>Copy the exported </a:t>
            </a:r>
            <a:r>
              <a:rPr lang="en-US" altLang="zh-CN" kern="0" spc="-15" dirty="0" smtClean="0">
                <a:latin typeface="Calibri" panose="020F0502020204030204" pitchFamily="34" charset="0"/>
                <a:cs typeface="Calibri" panose="020F0502020204030204" pitchFamily="34" charset="0"/>
              </a:rPr>
              <a:t>.</a:t>
            </a:r>
            <a:r>
              <a:rPr lang="en-US" altLang="zh-CN" kern="0" spc="-15" dirty="0" err="1" smtClean="0">
                <a:latin typeface="Calibri" panose="020F0502020204030204" pitchFamily="34" charset="0"/>
                <a:cs typeface="Calibri" panose="020F0502020204030204" pitchFamily="34" charset="0"/>
              </a:rPr>
              <a:t>cfg</a:t>
            </a:r>
            <a:r>
              <a:rPr lang="en-US" altLang="zh-CN" kern="0" spc="-15" dirty="0" smtClean="0">
                <a:latin typeface="Calibri" panose="020F0502020204030204" pitchFamily="34" charset="0"/>
                <a:cs typeface="Calibri" panose="020F0502020204030204" pitchFamily="34" charset="0"/>
              </a:rPr>
              <a:t> </a:t>
            </a:r>
            <a:r>
              <a:rPr lang="en-US" altLang="zh-CN" kern="0" spc="-15" dirty="0">
                <a:latin typeface="Calibri" panose="020F0502020204030204" pitchFamily="34" charset="0"/>
                <a:cs typeface="Calibri" panose="020F0502020204030204" pitchFamily="34" charset="0"/>
              </a:rPr>
              <a:t>file to the USB flash </a:t>
            </a:r>
            <a:r>
              <a:rPr lang="en-US" altLang="zh-CN" kern="0" spc="-15" dirty="0" smtClean="0">
                <a:latin typeface="Calibri" panose="020F0502020204030204" pitchFamily="34" charset="0"/>
                <a:cs typeface="Calibri" panose="020F0502020204030204" pitchFamily="34" charset="0"/>
              </a:rPr>
              <a:t>drive </a:t>
            </a:r>
            <a:endParaRPr lang="en-US" altLang="zh-CN" kern="0" spc="-15" dirty="0" smtClean="0">
              <a:latin typeface="Calibri" panose="020F0502020204030204" pitchFamily="34" charset="0"/>
              <a:cs typeface="Calibri" panose="020F0502020204030204" pitchFamily="34" charset="0"/>
            </a:endParaRPr>
          </a:p>
        </p:txBody>
      </p:sp>
      <p:pic>
        <p:nvPicPr>
          <p:cNvPr id="5" name="图片 4"/>
          <p:cNvPicPr>
            <a:picLocks noChangeAspect="1"/>
          </p:cNvPicPr>
          <p:nvPr/>
        </p:nvPicPr>
        <p:blipFill>
          <a:blip r:embed="rId1"/>
          <a:stretch>
            <a:fillRect/>
          </a:stretch>
        </p:blipFill>
        <p:spPr>
          <a:xfrm>
            <a:off x="5280026" y="1403927"/>
            <a:ext cx="5794266" cy="3684977"/>
          </a:xfrm>
          <a:prstGeom prst="rect">
            <a:avLst/>
          </a:prstGeom>
          <a:effectLst>
            <a:outerShdw blurRad="50800" dist="38100" dir="2700000" algn="tl" rotWithShape="0">
              <a:prstClr val="black">
                <a:alpha val="40000"/>
              </a:prstClr>
            </a:outerShdw>
          </a:effectLst>
        </p:spPr>
      </p:pic>
      <p:pic>
        <p:nvPicPr>
          <p:cNvPr id="3" name="图片 2"/>
          <p:cNvPicPr>
            <a:picLocks noChangeAspect="1"/>
          </p:cNvPicPr>
          <p:nvPr/>
        </p:nvPicPr>
        <p:blipFill>
          <a:blip r:embed="rId2"/>
          <a:stretch>
            <a:fillRect/>
          </a:stretch>
        </p:blipFill>
        <p:spPr>
          <a:xfrm>
            <a:off x="580181" y="3732818"/>
            <a:ext cx="3152775" cy="2343150"/>
          </a:xfrm>
          <a:prstGeom prst="rect">
            <a:avLst/>
          </a:prstGeom>
          <a:effectLst>
            <a:outerShdw blurRad="50800" dist="38100" dir="2700000" algn="tl" rotWithShape="0">
              <a:prstClr val="black">
                <a:alpha val="40000"/>
              </a:prstClr>
            </a:outerShdw>
          </a:effectLst>
        </p:spPr>
      </p:pic>
      <p:sp>
        <p:nvSpPr>
          <p:cNvPr id="4" name="矩形 3"/>
          <p:cNvSpPr/>
          <p:nvPr/>
        </p:nvSpPr>
        <p:spPr>
          <a:xfrm>
            <a:off x="6188765" y="5376564"/>
            <a:ext cx="4227444" cy="1338828"/>
          </a:xfrm>
          <a:prstGeom prst="rect">
            <a:avLst/>
          </a:prstGeom>
        </p:spPr>
        <p:txBody>
          <a:bodyPr wrap="square">
            <a:spAutoFit/>
          </a:bodyPr>
          <a:lstStyle/>
          <a:p>
            <a:pPr algn="just" eaLnBrk="0" hangingPunct="0">
              <a:lnSpc>
                <a:spcPct val="150000"/>
              </a:lnSpc>
              <a:spcBef>
                <a:spcPts val="230"/>
              </a:spcBef>
              <a:buSzPts val="750"/>
              <a:tabLst>
                <a:tab pos="269875" algn="l"/>
              </a:tabLst>
            </a:pPr>
            <a:r>
              <a:rPr lang="en-US" altLang="zh-CN" kern="0" spc="-15" dirty="0">
                <a:solidFill>
                  <a:srgbClr val="FF0000"/>
                </a:solidFill>
                <a:latin typeface="Calibri" panose="020F0502020204030204" pitchFamily="34" charset="0"/>
                <a:cs typeface="Calibri" panose="020F0502020204030204" pitchFamily="34" charset="0"/>
              </a:rPr>
              <a:t>Please rename the .</a:t>
            </a:r>
            <a:r>
              <a:rPr lang="en-US" altLang="zh-CN" kern="0" spc="-15" dirty="0" err="1">
                <a:solidFill>
                  <a:srgbClr val="FF0000"/>
                </a:solidFill>
                <a:latin typeface="Calibri" panose="020F0502020204030204" pitchFamily="34" charset="0"/>
                <a:cs typeface="Calibri" panose="020F0502020204030204" pitchFamily="34" charset="0"/>
              </a:rPr>
              <a:t>cfg</a:t>
            </a:r>
            <a:r>
              <a:rPr lang="en-US" altLang="zh-CN" kern="0" spc="-15" dirty="0">
                <a:solidFill>
                  <a:srgbClr val="FF0000"/>
                </a:solidFill>
                <a:latin typeface="Calibri" panose="020F0502020204030204" pitchFamily="34" charset="0"/>
                <a:cs typeface="Calibri" panose="020F0502020204030204" pitchFamily="34" charset="0"/>
              </a:rPr>
              <a:t> file with only 7 characters before importing it to the Fire Alarm Control Panel.</a:t>
            </a:r>
            <a:endParaRPr lang="en-US" altLang="zh-CN" kern="0" spc="-15" dirty="0">
              <a:solidFill>
                <a:srgbClr val="FF000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54207" y="417629"/>
            <a:ext cx="5560843" cy="461665"/>
          </a:xfrm>
          <a:prstGeom prst="rect">
            <a:avLst/>
          </a:prstGeom>
          <a:solidFill>
            <a:srgbClr val="E50012"/>
          </a:solidFill>
          <a:effectLst>
            <a:outerShdw blurRad="50800" dist="38100" dir="8100000" algn="tr" rotWithShape="0">
              <a:prstClr val="black">
                <a:alpha val="50000"/>
              </a:prstClr>
            </a:outerShdw>
            <a:softEdge rad="25400"/>
          </a:effectLst>
        </p:spPr>
        <p:txBody>
          <a:bodyPr wrap="square">
            <a:spAutoFit/>
          </a:bodyPr>
          <a:lstStyle/>
          <a:p>
            <a:pPr>
              <a:spcAft>
                <a:spcPts val="0"/>
              </a:spcAft>
            </a:pPr>
            <a:r>
              <a:rPr lang="en-US" altLang="zh-CN" sz="2400" b="1" kern="100" dirty="0">
                <a:solidFill>
                  <a:schemeClr val="bg1"/>
                </a:solidFill>
                <a:latin typeface="Calibri" panose="020F0502020204030204" pitchFamily="34" charset="0"/>
                <a:ea typeface="等线" panose="02010600030101010101" pitchFamily="2" charset="-122"/>
                <a:cs typeface="Calibri" panose="020F0502020204030204" pitchFamily="34" charset="0"/>
              </a:rPr>
              <a:t>Profile import to controller</a:t>
            </a:r>
            <a:endParaRPr lang="zh-CN" altLang="en-US" sz="2400" b="1" kern="100" dirty="0">
              <a:solidFill>
                <a:schemeClr val="bg1"/>
              </a:solidFill>
              <a:latin typeface="Calibri" panose="020F0502020204030204" pitchFamily="34" charset="0"/>
              <a:ea typeface="等线" panose="02010600030101010101" pitchFamily="2" charset="-122"/>
              <a:cs typeface="Calibri" panose="020F0502020204030204" pitchFamily="34" charset="0"/>
            </a:endParaRPr>
          </a:p>
        </p:txBody>
      </p:sp>
      <p:sp>
        <p:nvSpPr>
          <p:cNvPr id="10" name="矩形 9"/>
          <p:cNvSpPr/>
          <p:nvPr/>
        </p:nvSpPr>
        <p:spPr>
          <a:xfrm>
            <a:off x="554207" y="1147495"/>
            <a:ext cx="11218693" cy="2713563"/>
          </a:xfrm>
          <a:prstGeom prst="rect">
            <a:avLst/>
          </a:prstGeom>
        </p:spPr>
        <p:txBody>
          <a:bodyPr wrap="square">
            <a:spAutoFit/>
          </a:bodyPr>
          <a:lstStyle/>
          <a:p>
            <a:pPr eaLnBrk="0" hangingPunct="0">
              <a:lnSpc>
                <a:spcPct val="150000"/>
              </a:lnSpc>
              <a:spcBef>
                <a:spcPts val="230"/>
              </a:spcBef>
              <a:buSzPts val="750"/>
              <a:tabLst>
                <a:tab pos="269875" algn="l"/>
              </a:tabLst>
            </a:pPr>
            <a:r>
              <a:rPr lang="en-US" altLang="zh-CN" kern="0" spc="-15" dirty="0" smtClean="0">
                <a:latin typeface="Calibri" panose="020F0502020204030204" pitchFamily="34" charset="0"/>
                <a:cs typeface="Calibri" panose="020F0502020204030204" pitchFamily="34" charset="0"/>
              </a:rPr>
              <a:t>20. Connect </a:t>
            </a:r>
            <a:r>
              <a:rPr lang="en-US" altLang="zh-CN" kern="0" spc="-15" dirty="0">
                <a:latin typeface="Calibri" panose="020F0502020204030204" pitchFamily="34" charset="0"/>
                <a:cs typeface="Calibri" panose="020F0502020204030204" pitchFamily="34" charset="0"/>
              </a:rPr>
              <a:t>the USB flash disk to the USB </a:t>
            </a:r>
            <a:r>
              <a:rPr lang="en-US" altLang="zh-CN" kern="0" spc="-15" dirty="0" smtClean="0">
                <a:latin typeface="Calibri" panose="020F0502020204030204" pitchFamily="34" charset="0"/>
                <a:cs typeface="Calibri" panose="020F0502020204030204" pitchFamily="34" charset="0"/>
              </a:rPr>
              <a:t>port </a:t>
            </a:r>
            <a:r>
              <a:rPr lang="en-US" altLang="zh-CN" kern="0" spc="-15" dirty="0">
                <a:latin typeface="Calibri" panose="020F0502020204030204" pitchFamily="34" charset="0"/>
                <a:cs typeface="Calibri" panose="020F0502020204030204" pitchFamily="34" charset="0"/>
              </a:rPr>
              <a:t>on the </a:t>
            </a:r>
            <a:r>
              <a:rPr lang="en-US" altLang="zh-CN" kern="0" spc="-15" dirty="0" smtClean="0">
                <a:latin typeface="Calibri" panose="020F0502020204030204" pitchFamily="34" charset="0"/>
                <a:cs typeface="Calibri" panose="020F0502020204030204" pitchFamily="34" charset="0"/>
              </a:rPr>
              <a:t>circuit board </a:t>
            </a:r>
            <a:r>
              <a:rPr lang="en-US" altLang="zh-CN" kern="0" spc="-15" dirty="0">
                <a:latin typeface="Calibri" panose="020F0502020204030204" pitchFamily="34" charset="0"/>
                <a:cs typeface="Calibri" panose="020F0502020204030204" pitchFamily="34" charset="0"/>
              </a:rPr>
              <a:t>of the controller. </a:t>
            </a:r>
            <a:endParaRPr lang="en-US" altLang="zh-CN" kern="0" spc="-15" dirty="0" smtClean="0">
              <a:latin typeface="Calibri" panose="020F0502020204030204" pitchFamily="34" charset="0"/>
              <a:cs typeface="Calibri" panose="020F0502020204030204" pitchFamily="34" charset="0"/>
            </a:endParaRPr>
          </a:p>
          <a:p>
            <a:pPr eaLnBrk="0" hangingPunct="0">
              <a:lnSpc>
                <a:spcPct val="150000"/>
              </a:lnSpc>
              <a:spcBef>
                <a:spcPts val="230"/>
              </a:spcBef>
              <a:buSzPts val="750"/>
              <a:tabLst>
                <a:tab pos="269875" algn="l"/>
              </a:tabLst>
            </a:pPr>
            <a:r>
              <a:rPr lang="en-US" altLang="zh-CN" kern="0" spc="-15" dirty="0" smtClean="0">
                <a:latin typeface="Calibri" panose="020F0502020204030204" pitchFamily="34" charset="0"/>
                <a:cs typeface="Calibri" panose="020F0502020204030204" pitchFamily="34" charset="0"/>
              </a:rPr>
              <a:t>21. Perform </a:t>
            </a:r>
            <a:r>
              <a:rPr lang="en-US" altLang="zh-CN" kern="0" spc="-15" dirty="0">
                <a:latin typeface="Calibri" panose="020F0502020204030204" pitchFamily="34" charset="0"/>
                <a:cs typeface="Calibri" panose="020F0502020204030204" pitchFamily="34" charset="0"/>
              </a:rPr>
              <a:t>the following </a:t>
            </a:r>
            <a:r>
              <a:rPr lang="en-US" altLang="zh-CN" kern="0" spc="-15" dirty="0" smtClean="0">
                <a:latin typeface="Calibri" panose="020F0502020204030204" pitchFamily="34" charset="0"/>
                <a:cs typeface="Calibri" panose="020F0502020204030204" pitchFamily="34" charset="0"/>
              </a:rPr>
              <a:t>operations after switching </a:t>
            </a:r>
            <a:r>
              <a:rPr lang="en-US" altLang="zh-CN" kern="0" spc="-15" dirty="0">
                <a:latin typeface="Calibri" panose="020F0502020204030204" pitchFamily="34" charset="0"/>
                <a:cs typeface="Calibri" panose="020F0502020204030204" pitchFamily="34" charset="0"/>
              </a:rPr>
              <a:t>controller </a:t>
            </a:r>
            <a:r>
              <a:rPr lang="en-US" altLang="zh-CN" kern="0" spc="-15" dirty="0" smtClean="0">
                <a:latin typeface="Calibri" panose="020F0502020204030204" pitchFamily="34" charset="0"/>
                <a:cs typeface="Calibri" panose="020F0502020204030204" pitchFamily="34" charset="0"/>
              </a:rPr>
              <a:t>to </a:t>
            </a:r>
            <a:r>
              <a:rPr lang="en-US" altLang="zh-CN" kern="0" spc="-15" dirty="0" smtClean="0">
                <a:solidFill>
                  <a:srgbClr val="FF0000"/>
                </a:solidFill>
                <a:latin typeface="Calibri" panose="020F0502020204030204" pitchFamily="34" charset="0"/>
                <a:cs typeface="Calibri" panose="020F0502020204030204" pitchFamily="34" charset="0"/>
              </a:rPr>
              <a:t>debugging mode</a:t>
            </a:r>
            <a:r>
              <a:rPr lang="en-US" altLang="zh-CN" kern="0" spc="-15" dirty="0" smtClean="0">
                <a:latin typeface="Calibri" panose="020F0502020204030204" pitchFamily="34" charset="0"/>
                <a:cs typeface="Calibri" panose="020F0502020204030204" pitchFamily="34" charset="0"/>
              </a:rPr>
              <a:t>:</a:t>
            </a:r>
            <a:endParaRPr lang="en-US" altLang="zh-CN" kern="0" spc="-15" dirty="0" smtClean="0">
              <a:latin typeface="Calibri" panose="020F0502020204030204" pitchFamily="34" charset="0"/>
              <a:cs typeface="Calibri" panose="020F0502020204030204" pitchFamily="34" charset="0"/>
            </a:endParaRPr>
          </a:p>
          <a:p>
            <a:pPr eaLnBrk="0" hangingPunct="0">
              <a:lnSpc>
                <a:spcPct val="150000"/>
              </a:lnSpc>
              <a:spcBef>
                <a:spcPts val="230"/>
              </a:spcBef>
              <a:buSzPts val="750"/>
              <a:tabLst>
                <a:tab pos="269875" algn="l"/>
              </a:tabLst>
            </a:pPr>
            <a:r>
              <a:rPr lang="en-US" altLang="zh-CN" kern="0" spc="-15" dirty="0" smtClean="0">
                <a:solidFill>
                  <a:srgbClr val="FF0000"/>
                </a:solidFill>
                <a:latin typeface="Calibri" panose="020F0502020204030204" pitchFamily="34" charset="0"/>
                <a:cs typeface="Calibri" panose="020F0502020204030204" pitchFamily="34" charset="0"/>
              </a:rPr>
              <a:t>Main </a:t>
            </a:r>
            <a:r>
              <a:rPr lang="en-US" altLang="zh-CN" kern="0" spc="-15" dirty="0">
                <a:solidFill>
                  <a:srgbClr val="FF0000"/>
                </a:solidFill>
                <a:latin typeface="Calibri" panose="020F0502020204030204" pitchFamily="34" charset="0"/>
                <a:cs typeface="Calibri" panose="020F0502020204030204" pitchFamily="34" charset="0"/>
              </a:rPr>
              <a:t>Menu - 6. System Debugging - 6. Configuration Synchronization - 2. USB Disk Import </a:t>
            </a:r>
            <a:r>
              <a:rPr lang="en-US" altLang="zh-CN" kern="0" spc="-15" dirty="0" smtClean="0">
                <a:solidFill>
                  <a:srgbClr val="FF0000"/>
                </a:solidFill>
                <a:latin typeface="Calibri" panose="020F0502020204030204" pitchFamily="34" charset="0"/>
                <a:cs typeface="Calibri" panose="020F0502020204030204" pitchFamily="34" charset="0"/>
              </a:rPr>
              <a:t>Configuration information</a:t>
            </a:r>
            <a:r>
              <a:rPr lang="en-US" altLang="zh-CN" kern="0" spc="-15" dirty="0" smtClean="0">
                <a:latin typeface="Calibri" panose="020F0502020204030204" pitchFamily="34" charset="0"/>
                <a:cs typeface="Calibri" panose="020F0502020204030204" pitchFamily="34" charset="0"/>
              </a:rPr>
              <a:t>.</a:t>
            </a:r>
            <a:endParaRPr lang="en-US" altLang="zh-CN" kern="0" spc="-15" dirty="0" smtClean="0">
              <a:latin typeface="Calibri" panose="020F0502020204030204" pitchFamily="34" charset="0"/>
              <a:cs typeface="Calibri" panose="020F0502020204030204" pitchFamily="34" charset="0"/>
            </a:endParaRPr>
          </a:p>
          <a:p>
            <a:pPr eaLnBrk="0" hangingPunct="0">
              <a:lnSpc>
                <a:spcPct val="150000"/>
              </a:lnSpc>
              <a:spcBef>
                <a:spcPts val="230"/>
              </a:spcBef>
              <a:buSzPts val="750"/>
              <a:tabLst>
                <a:tab pos="269875" algn="l"/>
              </a:tabLst>
            </a:pPr>
            <a:r>
              <a:rPr lang="en-US" altLang="zh-CN" kern="0" spc="-15" dirty="0" smtClean="0">
                <a:latin typeface="Calibri" panose="020F0502020204030204" pitchFamily="34" charset="0"/>
                <a:cs typeface="Calibri" panose="020F0502020204030204" pitchFamily="34" charset="0"/>
              </a:rPr>
              <a:t>This </a:t>
            </a:r>
            <a:r>
              <a:rPr lang="en-US" altLang="zh-CN" kern="0" spc="-15" dirty="0">
                <a:latin typeface="Calibri" panose="020F0502020204030204" pitchFamily="34" charset="0"/>
                <a:cs typeface="Calibri" panose="020F0502020204030204" pitchFamily="34" charset="0"/>
              </a:rPr>
              <a:t>completes the creation of project information and the import of controller configuration </a:t>
            </a:r>
            <a:r>
              <a:rPr lang="en-US" altLang="zh-CN" kern="0" spc="-15" dirty="0" smtClean="0">
                <a:latin typeface="Calibri" panose="020F0502020204030204" pitchFamily="34" charset="0"/>
                <a:cs typeface="Calibri" panose="020F0502020204030204" pitchFamily="34" charset="0"/>
              </a:rPr>
              <a:t>file. </a:t>
            </a:r>
            <a:endParaRPr lang="en-US" altLang="zh-CN" kern="0" spc="-15" dirty="0" smtClean="0">
              <a:latin typeface="Calibri" panose="020F0502020204030204" pitchFamily="34" charset="0"/>
              <a:cs typeface="Calibri" panose="020F0502020204030204" pitchFamily="34" charset="0"/>
            </a:endParaRPr>
          </a:p>
          <a:p>
            <a:pPr eaLnBrk="0" hangingPunct="0">
              <a:lnSpc>
                <a:spcPct val="150000"/>
              </a:lnSpc>
              <a:spcBef>
                <a:spcPts val="230"/>
              </a:spcBef>
              <a:buSzPts val="750"/>
              <a:tabLst>
                <a:tab pos="269875" algn="l"/>
              </a:tabLst>
            </a:pPr>
            <a:endParaRPr lang="en-US" altLang="zh-CN" kern="0" spc="-15" dirty="0">
              <a:latin typeface="Calibri" panose="020F0502020204030204" pitchFamily="34" charset="0"/>
              <a:cs typeface="Calibri" panose="020F0502020204030204" pitchFamily="34" charset="0"/>
            </a:endParaRPr>
          </a:p>
          <a:p>
            <a:pPr eaLnBrk="0" hangingPunct="0">
              <a:lnSpc>
                <a:spcPct val="150000"/>
              </a:lnSpc>
              <a:spcBef>
                <a:spcPts val="230"/>
              </a:spcBef>
              <a:buSzPts val="750"/>
              <a:tabLst>
                <a:tab pos="269875" algn="l"/>
              </a:tabLst>
            </a:pPr>
            <a:r>
              <a:rPr lang="en-US" altLang="zh-CN" kern="0" spc="-15" dirty="0" smtClean="0">
                <a:latin typeface="Calibri" panose="020F0502020204030204" pitchFamily="34" charset="0"/>
                <a:cs typeface="Calibri" panose="020F0502020204030204" pitchFamily="34" charset="0"/>
              </a:rPr>
              <a:t>Then, test and configure your fire alarm system according to the fault </a:t>
            </a:r>
            <a:r>
              <a:rPr lang="en-US" altLang="zh-CN" kern="0" spc="-15" dirty="0">
                <a:latin typeface="Calibri" panose="020F0502020204030204" pitchFamily="34" charset="0"/>
                <a:cs typeface="Calibri" panose="020F0502020204030204" pitchFamily="34" charset="0"/>
              </a:rPr>
              <a:t>information </a:t>
            </a:r>
            <a:r>
              <a:rPr lang="en-US" altLang="zh-CN" kern="0" spc="-15" dirty="0" smtClean="0">
                <a:latin typeface="Calibri" panose="020F0502020204030204" pitchFamily="34" charset="0"/>
                <a:cs typeface="Calibri" panose="020F0502020204030204" pitchFamily="34" charset="0"/>
              </a:rPr>
              <a:t>on-site.</a:t>
            </a:r>
            <a:endParaRPr lang="en-US" altLang="zh-CN" kern="0" spc="-15" dirty="0" smtClean="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5"/>
          <p:cNvGrpSpPr/>
          <p:nvPr/>
        </p:nvGrpSpPr>
        <p:grpSpPr bwMode="auto">
          <a:xfrm>
            <a:off x="1580555" y="1995849"/>
            <a:ext cx="9610589" cy="2880188"/>
            <a:chOff x="825316" y="924869"/>
            <a:chExt cx="7207592" cy="2160156"/>
          </a:xfrm>
        </p:grpSpPr>
        <p:sp>
          <p:nvSpPr>
            <p:cNvPr id="42" name="矩形 41"/>
            <p:cNvSpPr/>
            <p:nvPr/>
          </p:nvSpPr>
          <p:spPr>
            <a:xfrm>
              <a:off x="1960677" y="924869"/>
              <a:ext cx="6072231" cy="428628"/>
            </a:xfrm>
            <a:prstGeom prst="rect">
              <a:avLst/>
            </a:prstGeom>
            <a:solidFill>
              <a:srgbClr val="E5011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anchor="ctr"/>
            <a:lstStyle/>
            <a:p>
              <a:r>
                <a:rPr lang="en-US" altLang="zh-CN" sz="2400" b="1" dirty="0">
                  <a:latin typeface="华文细黑" panose="02010600040101010101" pitchFamily="2" charset="-122"/>
                  <a:ea typeface="华文细黑" panose="02010600040101010101" pitchFamily="2" charset="-122"/>
                </a:rPr>
                <a:t>1</a:t>
              </a:r>
              <a:r>
                <a:rPr lang="zh-CN" altLang="en-US" sz="2400" b="1" dirty="0">
                  <a:latin typeface="华文细黑" panose="02010600040101010101" pitchFamily="2" charset="-122"/>
                  <a:ea typeface="华文细黑" panose="02010600040101010101" pitchFamily="2" charset="-122"/>
                </a:rPr>
                <a:t>、</a:t>
              </a:r>
              <a:r>
                <a:rPr lang="en-US" altLang="zh-CN" sz="2400" b="1" dirty="0" err="1">
                  <a:latin typeface="华文细黑" panose="02010600040101010101" pitchFamily="2" charset="-122"/>
                  <a:ea typeface="华文细黑" panose="02010600040101010101" pitchFamily="2" charset="-122"/>
                </a:rPr>
                <a:t>controconfig</a:t>
              </a:r>
              <a:r>
                <a:rPr lang="zh-CN" altLang="en-US" sz="2400" b="1" dirty="0">
                  <a:latin typeface="华文细黑" panose="02010600040101010101" pitchFamily="2" charset="-122"/>
                  <a:ea typeface="华文细黑" panose="02010600040101010101" pitchFamily="2" charset="-122"/>
                </a:rPr>
                <a:t>操作步骤</a:t>
              </a:r>
              <a:endParaRPr lang="zh-CN" altLang="en-US" sz="2400" b="1" dirty="0">
                <a:latin typeface="华文细黑" panose="02010600040101010101" pitchFamily="2" charset="-122"/>
                <a:ea typeface="华文细黑" panose="02010600040101010101" pitchFamily="2" charset="-122"/>
              </a:endParaRPr>
            </a:p>
          </p:txBody>
        </p:sp>
        <p:sp>
          <p:nvSpPr>
            <p:cNvPr id="43" name="矩形 42"/>
            <p:cNvSpPr/>
            <p:nvPr/>
          </p:nvSpPr>
          <p:spPr>
            <a:xfrm>
              <a:off x="1960677" y="1783865"/>
              <a:ext cx="6072231" cy="428628"/>
            </a:xfrm>
            <a:prstGeom prst="rect">
              <a:avLst/>
            </a:prstGeom>
            <a:solidFill>
              <a:srgbClr val="E5011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anchor="ctr"/>
            <a:lstStyle/>
            <a:p>
              <a:r>
                <a:rPr lang="en-US" altLang="zh-CN" sz="2400" b="1" dirty="0" smtClean="0">
                  <a:ea typeface="华文细黑" panose="02010600040101010101" pitchFamily="2" charset="-122"/>
                </a:rPr>
                <a:t>Parameter Settings</a:t>
              </a:r>
              <a:endParaRPr lang="zh-CN" altLang="en-US" sz="2400" b="1" dirty="0">
                <a:ea typeface="华文细黑" panose="02010600040101010101" pitchFamily="2" charset="-122"/>
              </a:endParaRPr>
            </a:p>
          </p:txBody>
        </p:sp>
        <p:sp>
          <p:nvSpPr>
            <p:cNvPr id="44" name="矩形 43"/>
            <p:cNvSpPr/>
            <p:nvPr/>
          </p:nvSpPr>
          <p:spPr>
            <a:xfrm>
              <a:off x="1960677" y="2642861"/>
              <a:ext cx="6072231" cy="428628"/>
            </a:xfrm>
            <a:prstGeom prst="rect">
              <a:avLst/>
            </a:prstGeom>
            <a:solidFill>
              <a:srgbClr val="E5011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anchor="ctr"/>
            <a:lstStyle/>
            <a:p>
              <a:r>
                <a:rPr lang="en-US" altLang="zh-CN" sz="2400" b="1" dirty="0">
                  <a:latin typeface="华文细黑" panose="02010600040101010101" pitchFamily="2" charset="-122"/>
                  <a:ea typeface="华文细黑" panose="02010600040101010101" pitchFamily="2" charset="-122"/>
                </a:rPr>
                <a:t>3</a:t>
              </a:r>
              <a:r>
                <a:rPr lang="zh-CN" altLang="en-US" sz="2400" b="1" dirty="0" smtClean="0">
                  <a:latin typeface="华文细黑" panose="02010600040101010101" pitchFamily="2" charset="-122"/>
                  <a:ea typeface="华文细黑" panose="02010600040101010101" pitchFamily="2" charset="-122"/>
                </a:rPr>
                <a:t>、联动公式</a:t>
              </a:r>
              <a:endParaRPr lang="zh-CN" altLang="en-US" sz="2400" b="1" dirty="0">
                <a:latin typeface="华文细黑" panose="02010600040101010101" pitchFamily="2" charset="-122"/>
                <a:ea typeface="华文细黑" panose="02010600040101010101" pitchFamily="2" charset="-122"/>
              </a:endParaRPr>
            </a:p>
          </p:txBody>
        </p:sp>
        <p:sp>
          <p:nvSpPr>
            <p:cNvPr id="45" name="椭圆 4"/>
            <p:cNvSpPr>
              <a:spLocks noChangeArrowheads="1"/>
            </p:cNvSpPr>
            <p:nvPr/>
          </p:nvSpPr>
          <p:spPr bwMode="auto">
            <a:xfrm>
              <a:off x="840019" y="938806"/>
              <a:ext cx="421002" cy="414691"/>
            </a:xfrm>
            <a:prstGeom prst="ellipse">
              <a:avLst/>
            </a:prstGeom>
            <a:solidFill>
              <a:srgbClr val="E6021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anchor="ctr"/>
            <a:lstStyle/>
            <a:p>
              <a:pPr algn="ctr">
                <a:defRPr/>
              </a:pPr>
              <a:r>
                <a:rPr lang="en-US" altLang="zh-CN" sz="2845"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1</a:t>
              </a:r>
              <a:endParaRPr lang="en-US" altLang="zh-CN" sz="2845"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椭圆 8"/>
            <p:cNvSpPr>
              <a:spLocks noChangeArrowheads="1"/>
            </p:cNvSpPr>
            <p:nvPr/>
          </p:nvSpPr>
          <p:spPr bwMode="auto">
            <a:xfrm>
              <a:off x="825316" y="1828710"/>
              <a:ext cx="415438" cy="400078"/>
            </a:xfrm>
            <a:prstGeom prst="ellipse">
              <a:avLst/>
            </a:prstGeom>
            <a:solidFill>
              <a:srgbClr val="E6021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anchor="ctr"/>
            <a:lstStyle/>
            <a:p>
              <a:pPr algn="ctr">
                <a:defRPr/>
              </a:pPr>
              <a:r>
                <a:rPr lang="en-US" altLang="zh-CN" sz="2845"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2</a:t>
              </a:r>
              <a:endParaRPr lang="en-US" altLang="zh-CN" sz="2845"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椭圆 11"/>
            <p:cNvSpPr>
              <a:spLocks noChangeArrowheads="1"/>
            </p:cNvSpPr>
            <p:nvPr/>
          </p:nvSpPr>
          <p:spPr bwMode="auto">
            <a:xfrm>
              <a:off x="840019" y="2672160"/>
              <a:ext cx="421002" cy="412865"/>
            </a:xfrm>
            <a:prstGeom prst="ellipse">
              <a:avLst/>
            </a:prstGeom>
            <a:solidFill>
              <a:srgbClr val="E6021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anchor="ctr"/>
            <a:lstStyle/>
            <a:p>
              <a:pPr algn="ctr">
                <a:defRPr/>
              </a:pPr>
              <a:r>
                <a:rPr lang="en-US" altLang="zh-CN" sz="2845"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3</a:t>
              </a:r>
              <a:endParaRPr lang="en-US" altLang="zh-CN" sz="2845"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8" name="组合 16"/>
            <p:cNvGrpSpPr/>
            <p:nvPr/>
          </p:nvGrpSpPr>
          <p:grpSpPr bwMode="auto">
            <a:xfrm>
              <a:off x="1261020" y="1139181"/>
              <a:ext cx="667421" cy="1739411"/>
              <a:chOff x="1261020" y="1139181"/>
              <a:chExt cx="667421" cy="1739411"/>
            </a:xfrm>
          </p:grpSpPr>
          <p:sp>
            <p:nvSpPr>
              <p:cNvPr id="50" name="直接连接符 10"/>
              <p:cNvSpPr>
                <a:spLocks noChangeShapeType="1"/>
              </p:cNvSpPr>
              <p:nvPr/>
            </p:nvSpPr>
            <p:spPr bwMode="auto">
              <a:xfrm>
                <a:off x="1260961" y="1138698"/>
                <a:ext cx="669893" cy="0"/>
              </a:xfrm>
              <a:prstGeom prst="line">
                <a:avLst/>
              </a:prstGeom>
              <a:solidFill>
                <a:srgbClr val="F11B23"/>
              </a:solidFill>
              <a:ln w="19050">
                <a:solidFill>
                  <a:schemeClr val="tx1"/>
                </a:solidFill>
              </a:ln>
            </p:spPr>
            <p:style>
              <a:lnRef idx="1">
                <a:schemeClr val="accent4"/>
              </a:lnRef>
              <a:fillRef idx="0">
                <a:schemeClr val="accent4"/>
              </a:fillRef>
              <a:effectRef idx="0">
                <a:schemeClr val="accent4"/>
              </a:effectRef>
              <a:fontRef idx="minor">
                <a:schemeClr val="tx1"/>
              </a:fontRef>
            </p:style>
            <p:txBody>
              <a:bodyPr/>
              <a:lstStyle/>
              <a:p>
                <a:pPr>
                  <a:defRPr/>
                </a:pPr>
                <a:endParaRPr lang="zh-CN" altLang="en-US" sz="3200"/>
              </a:p>
            </p:txBody>
          </p:sp>
          <p:sp>
            <p:nvSpPr>
              <p:cNvPr id="51" name="直接连接符 10"/>
              <p:cNvSpPr>
                <a:spLocks noChangeShapeType="1"/>
              </p:cNvSpPr>
              <p:nvPr/>
            </p:nvSpPr>
            <p:spPr bwMode="auto">
              <a:xfrm flipV="1">
                <a:off x="1260961" y="2029291"/>
                <a:ext cx="663543" cy="4763"/>
              </a:xfrm>
              <a:prstGeom prst="line">
                <a:avLst/>
              </a:prstGeom>
              <a:solidFill>
                <a:srgbClr val="F11B23"/>
              </a:solidFill>
              <a:ln w="19050">
                <a:solidFill>
                  <a:schemeClr val="tx1"/>
                </a:solidFill>
              </a:ln>
            </p:spPr>
            <p:style>
              <a:lnRef idx="1">
                <a:schemeClr val="accent4"/>
              </a:lnRef>
              <a:fillRef idx="0">
                <a:schemeClr val="accent4"/>
              </a:fillRef>
              <a:effectRef idx="0">
                <a:schemeClr val="accent4"/>
              </a:effectRef>
              <a:fontRef idx="minor">
                <a:schemeClr val="tx1"/>
              </a:fontRef>
            </p:style>
            <p:txBody>
              <a:bodyPr/>
              <a:lstStyle/>
              <a:p>
                <a:pPr>
                  <a:defRPr/>
                </a:pPr>
                <a:endParaRPr lang="zh-CN" altLang="en-US" sz="3200"/>
              </a:p>
            </p:txBody>
          </p:sp>
          <p:sp>
            <p:nvSpPr>
              <p:cNvPr id="52" name="直接连接符 10"/>
              <p:cNvSpPr>
                <a:spLocks noChangeShapeType="1"/>
              </p:cNvSpPr>
              <p:nvPr/>
            </p:nvSpPr>
            <p:spPr bwMode="auto">
              <a:xfrm>
                <a:off x="1260961" y="2870672"/>
                <a:ext cx="663543" cy="7938"/>
              </a:xfrm>
              <a:prstGeom prst="line">
                <a:avLst/>
              </a:prstGeom>
              <a:solidFill>
                <a:srgbClr val="F11B23"/>
              </a:solidFill>
              <a:ln w="19050">
                <a:solidFill>
                  <a:schemeClr val="tx1"/>
                </a:solidFill>
              </a:ln>
            </p:spPr>
            <p:style>
              <a:lnRef idx="1">
                <a:schemeClr val="accent4"/>
              </a:lnRef>
              <a:fillRef idx="0">
                <a:schemeClr val="accent4"/>
              </a:fillRef>
              <a:effectRef idx="0">
                <a:schemeClr val="accent4"/>
              </a:effectRef>
              <a:fontRef idx="minor">
                <a:schemeClr val="tx1"/>
              </a:fontRef>
            </p:style>
            <p:txBody>
              <a:bodyPr/>
              <a:lstStyle/>
              <a:p>
                <a:pPr>
                  <a:defRPr/>
                </a:pPr>
                <a:endParaRPr lang="zh-CN" altLang="en-US" sz="3200"/>
              </a:p>
            </p:txBody>
          </p:sp>
        </p:grpSp>
      </p:grpSp>
      <p:grpSp>
        <p:nvGrpSpPr>
          <p:cNvPr id="27" name="组合 5"/>
          <p:cNvGrpSpPr/>
          <p:nvPr/>
        </p:nvGrpSpPr>
        <p:grpSpPr bwMode="auto">
          <a:xfrm>
            <a:off x="1599730" y="1996889"/>
            <a:ext cx="9591415" cy="2855203"/>
            <a:chOff x="840019" y="922829"/>
            <a:chExt cx="7192889" cy="2141422"/>
          </a:xfrm>
        </p:grpSpPr>
        <p:sp>
          <p:nvSpPr>
            <p:cNvPr id="29" name="矩形 28"/>
            <p:cNvSpPr/>
            <p:nvPr/>
          </p:nvSpPr>
          <p:spPr>
            <a:xfrm>
              <a:off x="1960677" y="922829"/>
              <a:ext cx="6072231" cy="428628"/>
            </a:xfrm>
            <a:prstGeom prst="rect">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anchor="ctr"/>
            <a:lstStyle/>
            <a:p>
              <a:r>
                <a:rPr lang="en-US" altLang="zh-CN" sz="2400" b="1" dirty="0">
                  <a:ea typeface="华文细黑" panose="02010600040101010101" pitchFamily="2" charset="-122"/>
                </a:rPr>
                <a:t>Configuration Tool Operation Guide</a:t>
              </a:r>
              <a:endParaRPr lang="zh-CN" altLang="en-US" sz="2400" b="1" dirty="0">
                <a:ea typeface="华文细黑" panose="02010600040101010101" pitchFamily="2" charset="-122"/>
              </a:endParaRPr>
            </a:p>
          </p:txBody>
        </p:sp>
        <p:sp>
          <p:nvSpPr>
            <p:cNvPr id="30" name="矩形 29"/>
            <p:cNvSpPr/>
            <p:nvPr/>
          </p:nvSpPr>
          <p:spPr>
            <a:xfrm>
              <a:off x="1960677" y="2622078"/>
              <a:ext cx="6072231" cy="428628"/>
            </a:xfrm>
            <a:prstGeom prst="rect">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anchor="ctr"/>
            <a:lstStyle/>
            <a:p>
              <a:r>
                <a:rPr lang="en-US" altLang="zh-CN" sz="2400" b="1" dirty="0" smtClean="0">
                  <a:ea typeface="华文细黑" panose="02010600040101010101" pitchFamily="2" charset="-122"/>
                </a:rPr>
                <a:t>Linkage Formula</a:t>
              </a:r>
              <a:endParaRPr lang="zh-CN" altLang="en-US" sz="2400" b="1" dirty="0">
                <a:ea typeface="华文细黑" panose="02010600040101010101" pitchFamily="2" charset="-122"/>
              </a:endParaRPr>
            </a:p>
          </p:txBody>
        </p:sp>
        <p:sp>
          <p:nvSpPr>
            <p:cNvPr id="31" name="椭圆 4"/>
            <p:cNvSpPr>
              <a:spLocks noChangeArrowheads="1"/>
            </p:cNvSpPr>
            <p:nvPr/>
          </p:nvSpPr>
          <p:spPr bwMode="auto">
            <a:xfrm>
              <a:off x="840019" y="925289"/>
              <a:ext cx="421002" cy="414691"/>
            </a:xfrm>
            <a:prstGeom prst="ellipse">
              <a:avLst/>
            </a:prstGeom>
            <a:solidFill>
              <a:srgbClr val="E6021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anchor="ctr"/>
            <a:lstStyle/>
            <a:p>
              <a:pPr algn="ctr">
                <a:defRPr/>
              </a:pPr>
              <a:r>
                <a:rPr lang="en-US" altLang="zh-CN" sz="2845"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1</a:t>
              </a:r>
              <a:endParaRPr lang="en-US" altLang="zh-CN" sz="2845"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椭圆 8"/>
            <p:cNvSpPr>
              <a:spLocks noChangeArrowheads="1"/>
            </p:cNvSpPr>
            <p:nvPr/>
          </p:nvSpPr>
          <p:spPr bwMode="auto">
            <a:xfrm>
              <a:off x="845523" y="929415"/>
              <a:ext cx="415438" cy="400078"/>
            </a:xfrm>
            <a:prstGeom prst="ellipse">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anchor="ctr"/>
            <a:lstStyle/>
            <a:p>
              <a:r>
                <a:rPr lang="en-US" altLang="zh-CN" sz="2400" b="1" dirty="0">
                  <a:latin typeface="华文细黑" panose="02010600040101010101" pitchFamily="2" charset="-122"/>
                  <a:ea typeface="华文细黑" panose="02010600040101010101" pitchFamily="2" charset="-122"/>
                  <a:sym typeface="微软雅黑" panose="020B0503020204020204" pitchFamily="34" charset="-122"/>
                </a:rPr>
                <a:t>1</a:t>
              </a:r>
              <a:endParaRPr lang="en-US" altLang="zh-CN" sz="2400" b="1" dirty="0">
                <a:latin typeface="华文细黑" panose="02010600040101010101" pitchFamily="2" charset="-122"/>
                <a:ea typeface="华文细黑" panose="02010600040101010101" pitchFamily="2" charset="-122"/>
                <a:sym typeface="微软雅黑" panose="020B0503020204020204" pitchFamily="34" charset="-122"/>
              </a:endParaRPr>
            </a:p>
          </p:txBody>
        </p:sp>
        <p:sp>
          <p:nvSpPr>
            <p:cNvPr id="33" name="椭圆 11"/>
            <p:cNvSpPr>
              <a:spLocks noChangeArrowheads="1"/>
            </p:cNvSpPr>
            <p:nvPr/>
          </p:nvSpPr>
          <p:spPr bwMode="auto">
            <a:xfrm>
              <a:off x="840019" y="2651386"/>
              <a:ext cx="421002" cy="412865"/>
            </a:xfrm>
            <a:prstGeom prst="ellipse">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anchor="ctr"/>
            <a:lstStyle/>
            <a:p>
              <a:r>
                <a:rPr lang="en-US" altLang="zh-CN" sz="2400" b="1" dirty="0">
                  <a:latin typeface="华文细黑" panose="02010600040101010101" pitchFamily="2" charset="-122"/>
                  <a:ea typeface="华文细黑" panose="02010600040101010101" pitchFamily="2" charset="-122"/>
                  <a:sym typeface="微软雅黑" panose="020B0503020204020204" pitchFamily="34" charset="-122"/>
                </a:rPr>
                <a:t>3</a:t>
              </a:r>
              <a:endParaRPr lang="en-US" altLang="zh-CN" sz="2400" b="1" dirty="0">
                <a:latin typeface="华文细黑" panose="02010600040101010101" pitchFamily="2" charset="-122"/>
                <a:ea typeface="华文细黑" panose="02010600040101010101" pitchFamily="2" charset="-122"/>
                <a:sym typeface="微软雅黑" panose="020B0503020204020204" pitchFamily="34" charset="-122"/>
              </a:endParaRPr>
            </a:p>
          </p:txBody>
        </p:sp>
      </p:grpSp>
      <p:sp>
        <p:nvSpPr>
          <p:cNvPr id="24" name="TextBox 3"/>
          <p:cNvSpPr>
            <a:spLocks noChangeArrowheads="1"/>
          </p:cNvSpPr>
          <p:nvPr/>
        </p:nvSpPr>
        <p:spPr bwMode="auto">
          <a:xfrm>
            <a:off x="1426183" y="1058092"/>
            <a:ext cx="2355285" cy="6395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defRPr/>
            </a:pPr>
            <a:r>
              <a:rPr lang="en-US" altLang="zh-CN" sz="3555" b="1" dirty="0" smtClea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Content</a:t>
            </a:r>
            <a:endParaRPr lang="zh-CN" altLang="en-US" sz="3555"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538175" y="589128"/>
            <a:ext cx="5560843" cy="461665"/>
          </a:xfrm>
          <a:prstGeom prst="rect">
            <a:avLst/>
          </a:prstGeom>
          <a:solidFill>
            <a:srgbClr val="E50012"/>
          </a:solidFill>
          <a:effectLst>
            <a:outerShdw blurRad="50800" dist="38100" dir="8100000" algn="tr" rotWithShape="0">
              <a:prstClr val="black">
                <a:alpha val="50000"/>
              </a:prstClr>
            </a:outerShdw>
            <a:softEdge rad="25400"/>
          </a:effectLst>
        </p:spPr>
        <p:txBody>
          <a:bodyPr wrap="square">
            <a:spAutoFit/>
          </a:bodyPr>
          <a:lstStyle/>
          <a:p>
            <a:pPr>
              <a:spcAft>
                <a:spcPts val="0"/>
              </a:spcAft>
            </a:pPr>
            <a:r>
              <a:rPr lang="en-US" altLang="zh-CN" sz="2400" b="1" kern="100" dirty="0" smtClean="0">
                <a:solidFill>
                  <a:schemeClr val="bg1"/>
                </a:solidFill>
                <a:ea typeface="等线" panose="02010600030101010101" pitchFamily="2" charset="-122"/>
                <a:cs typeface="Times New Roman" panose="02020603050405020304" pitchFamily="18" charset="0"/>
              </a:rPr>
              <a:t>Parameter Settings</a:t>
            </a:r>
            <a:endParaRPr lang="zh-CN" altLang="en-US" sz="2400" b="1" kern="100" dirty="0">
              <a:solidFill>
                <a:schemeClr val="bg1"/>
              </a:solidFill>
              <a:ea typeface="等线" panose="02010600030101010101" pitchFamily="2" charset="-122"/>
              <a:cs typeface="Times New Roman" panose="02020603050405020304" pitchFamily="18" charset="0"/>
            </a:endParaRPr>
          </a:p>
        </p:txBody>
      </p:sp>
      <p:graphicFrame>
        <p:nvGraphicFramePr>
          <p:cNvPr id="2" name="表格 1"/>
          <p:cNvGraphicFramePr>
            <a:graphicFrameLocks noGrp="1"/>
          </p:cNvGraphicFramePr>
          <p:nvPr/>
        </p:nvGraphicFramePr>
        <p:xfrm>
          <a:off x="1257561" y="3254959"/>
          <a:ext cx="8836272" cy="3488961"/>
        </p:xfrm>
        <a:graphic>
          <a:graphicData uri="http://schemas.openxmlformats.org/drawingml/2006/table">
            <a:tbl>
              <a:tblPr firstRow="1" firstCol="1" bandRow="1">
                <a:tableStyleId>{21E4AEA4-8DFA-4A89-87EB-49C32662AFE0}</a:tableStyleId>
              </a:tblPr>
              <a:tblGrid>
                <a:gridCol w="1423009"/>
                <a:gridCol w="7413263"/>
              </a:tblGrid>
              <a:tr h="312113">
                <a:tc>
                  <a:txBody>
                    <a:bodyPr/>
                    <a:lstStyle/>
                    <a:p>
                      <a:pPr algn="just">
                        <a:spcAft>
                          <a:spcPts val="0"/>
                        </a:spcAft>
                      </a:pPr>
                      <a:r>
                        <a:rPr lang="en-US" altLang="zh-CN" sz="1600" kern="100" dirty="0" smtClean="0">
                          <a:effectLst/>
                        </a:rPr>
                        <a:t>Parameter</a:t>
                      </a:r>
                      <a:endParaRPr lang="zh-CN" sz="1600" kern="100" dirty="0">
                        <a:effectLst/>
                        <a:latin typeface="Myriad Pro"/>
                        <a:ea typeface="黑体" panose="02010609060101010101" pitchFamily="49" charset="-122"/>
                        <a:cs typeface="Times New Roman" panose="02020603050405020304" pitchFamily="18" charset="0"/>
                      </a:endParaRPr>
                    </a:p>
                  </a:txBody>
                  <a:tcPr marL="68580" marR="68580" marT="0" marB="0" anchor="ctr"/>
                </a:tc>
                <a:tc>
                  <a:txBody>
                    <a:bodyPr/>
                    <a:lstStyle/>
                    <a:p>
                      <a:pPr algn="just">
                        <a:spcAft>
                          <a:spcPts val="0"/>
                        </a:spcAft>
                      </a:pPr>
                      <a:r>
                        <a:rPr lang="en-US" altLang="zh-CN" sz="1600" kern="100" dirty="0" smtClean="0">
                          <a:effectLst/>
                          <a:latin typeface="+mn-lt"/>
                          <a:ea typeface="+mn-ea"/>
                          <a:cs typeface="+mn-cs"/>
                        </a:rPr>
                        <a:t>Description</a:t>
                      </a:r>
                      <a:endParaRPr lang="zh-CN" sz="1600" kern="100" dirty="0">
                        <a:effectLst/>
                        <a:latin typeface="Myriad Pro"/>
                        <a:ea typeface="黑体" panose="02010609060101010101" pitchFamily="49" charset="-122"/>
                        <a:cs typeface="Times New Roman" panose="02020603050405020304" pitchFamily="18" charset="0"/>
                      </a:endParaRPr>
                    </a:p>
                  </a:txBody>
                  <a:tcPr marL="68580" marR="68580" marT="0" marB="0" anchor="ctr"/>
                </a:tc>
              </a:tr>
              <a:tr h="356206">
                <a:tc>
                  <a:txBody>
                    <a:bodyPr/>
                    <a:lstStyle/>
                    <a:p>
                      <a:pPr algn="just">
                        <a:lnSpc>
                          <a:spcPct val="125000"/>
                        </a:lnSpc>
                        <a:spcAft>
                          <a:spcPts val="0"/>
                        </a:spcAft>
                      </a:pPr>
                      <a:r>
                        <a:rPr lang="en-US" altLang="zh-CN" sz="1600" kern="100" dirty="0" smtClean="0">
                          <a:effectLst/>
                        </a:rPr>
                        <a:t>Controller</a:t>
                      </a:r>
                      <a:endParaRPr lang="zh-CN" sz="1600" kern="100" dirty="0">
                        <a:effectLst/>
                        <a:latin typeface="Myriad Pro"/>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altLang="zh-CN" sz="1600" kern="100" dirty="0" smtClean="0">
                          <a:effectLst/>
                        </a:rPr>
                        <a:t>When there are multiple controllers in the project, it is necessary to distinguish the names of the controllers.</a:t>
                      </a:r>
                      <a:endParaRPr lang="zh-CN" sz="1600" kern="100" dirty="0">
                        <a:effectLst/>
                        <a:latin typeface="Myriad Pro"/>
                        <a:ea typeface="宋体" panose="02010600030101010101" pitchFamily="2" charset="-122"/>
                        <a:cs typeface="Times New Roman" panose="02020603050405020304" pitchFamily="18" charset="0"/>
                      </a:endParaRPr>
                    </a:p>
                  </a:txBody>
                  <a:tcPr marL="68580" marR="68580" marT="0" marB="0" anchor="ctr"/>
                </a:tc>
              </a:tr>
              <a:tr h="312113">
                <a:tc>
                  <a:txBody>
                    <a:bodyPr/>
                    <a:lstStyle/>
                    <a:p>
                      <a:pPr algn="just">
                        <a:spcAft>
                          <a:spcPts val="0"/>
                        </a:spcAft>
                      </a:pPr>
                      <a:r>
                        <a:rPr lang="en-US" altLang="zh-CN" sz="1600" kern="100" dirty="0" smtClean="0">
                          <a:effectLst/>
                          <a:latin typeface="+mn-lt"/>
                          <a:ea typeface="+mn-ea"/>
                          <a:cs typeface="+mn-cs"/>
                        </a:rPr>
                        <a:t>Loop</a:t>
                      </a:r>
                      <a:r>
                        <a:rPr lang="en-US" altLang="zh-CN" sz="1600" kern="100" baseline="0" dirty="0" smtClean="0">
                          <a:effectLst/>
                          <a:latin typeface="+mn-lt"/>
                          <a:ea typeface="+mn-ea"/>
                          <a:cs typeface="+mn-cs"/>
                        </a:rPr>
                        <a:t> number</a:t>
                      </a:r>
                      <a:endParaRPr lang="zh-CN" sz="1600" kern="100" dirty="0">
                        <a:effectLst/>
                        <a:latin typeface="Myriad Pro"/>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altLang="zh-CN" sz="1600" kern="100" dirty="0" smtClean="0">
                          <a:effectLst/>
                        </a:rPr>
                        <a:t>Edit according to the number of project loops,</a:t>
                      </a:r>
                      <a:r>
                        <a:rPr lang="en-US" altLang="zh-CN" sz="1600" kern="100" baseline="0" dirty="0" smtClean="0">
                          <a:effectLst/>
                        </a:rPr>
                        <a:t> </a:t>
                      </a:r>
                      <a:r>
                        <a:rPr lang="en-US" altLang="zh-CN" sz="1600" kern="100" dirty="0" smtClean="0">
                          <a:effectLst/>
                        </a:rPr>
                        <a:t>DH1022</a:t>
                      </a:r>
                      <a:r>
                        <a:rPr lang="en-US" altLang="zh-CN" sz="1600" kern="100" baseline="0" dirty="0" smtClean="0">
                          <a:effectLst/>
                        </a:rPr>
                        <a:t> has only ONE loop.</a:t>
                      </a:r>
                      <a:endParaRPr lang="zh-CN" sz="1600" kern="100" dirty="0">
                        <a:effectLst/>
                        <a:latin typeface="Myriad Pro"/>
                        <a:ea typeface="宋体" panose="02010600030101010101" pitchFamily="2" charset="-122"/>
                        <a:cs typeface="Times New Roman" panose="02020603050405020304" pitchFamily="18" charset="0"/>
                      </a:endParaRPr>
                    </a:p>
                  </a:txBody>
                  <a:tcPr marL="68580" marR="68580" marT="0" marB="0" anchor="ctr"/>
                </a:tc>
              </a:tr>
              <a:tr h="426335">
                <a:tc>
                  <a:txBody>
                    <a:bodyPr/>
                    <a:lstStyle/>
                    <a:p>
                      <a:pPr algn="just">
                        <a:spcAft>
                          <a:spcPts val="0"/>
                        </a:spcAft>
                      </a:pPr>
                      <a:r>
                        <a:rPr lang="en-US" altLang="zh-CN" sz="1600" kern="100" dirty="0" smtClean="0">
                          <a:effectLst/>
                          <a:latin typeface="+mn-lt"/>
                          <a:ea typeface="+mn-ea"/>
                          <a:cs typeface="+mn-cs"/>
                        </a:rPr>
                        <a:t>Logical address</a:t>
                      </a:r>
                      <a:endParaRPr lang="zh-CN" sz="1600" kern="100" dirty="0">
                        <a:effectLst/>
                        <a:latin typeface="Myriad Pro"/>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altLang="zh-CN" sz="1600" kern="100" dirty="0" smtClean="0">
                          <a:effectLst/>
                        </a:rPr>
                        <a:t>Encode unique logical addresses for devices in each loop. Range is 1~254.</a:t>
                      </a:r>
                      <a:endParaRPr lang="zh-CN" sz="1600" kern="100" dirty="0">
                        <a:effectLst/>
                        <a:latin typeface="Myriad Pro"/>
                        <a:ea typeface="宋体" panose="02010600030101010101" pitchFamily="2" charset="-122"/>
                        <a:cs typeface="Times New Roman" panose="02020603050405020304" pitchFamily="18" charset="0"/>
                      </a:endParaRPr>
                    </a:p>
                  </a:txBody>
                  <a:tcPr marL="68580" marR="68580" marT="0" marB="0" anchor="ctr"/>
                </a:tc>
              </a:tr>
              <a:tr h="690130">
                <a:tc>
                  <a:txBody>
                    <a:bodyPr/>
                    <a:lstStyle/>
                    <a:p>
                      <a:pPr algn="just">
                        <a:spcAft>
                          <a:spcPts val="0"/>
                        </a:spcAft>
                      </a:pPr>
                      <a:r>
                        <a:rPr lang="en-US" altLang="zh-CN" sz="1600" kern="100" dirty="0" smtClean="0">
                          <a:effectLst/>
                        </a:rPr>
                        <a:t>User code</a:t>
                      </a:r>
                      <a:endParaRPr lang="zh-CN" sz="1600" kern="100" dirty="0">
                        <a:effectLst/>
                        <a:latin typeface="Myriad Pro"/>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altLang="zh-CN" sz="1600" kern="100" dirty="0" smtClean="0">
                          <a:effectLst/>
                        </a:rPr>
                        <a:t>The secondary code for user equipment linkage programming, consisting of 10-digit codes. The first 8 digits can be set arbitrarily under the device definition menu (requiring that the digital code of the device in the same project is unique), and the user can also give each code a specific meaning.</a:t>
                      </a:r>
                      <a:endParaRPr lang="zh-CN" sz="1600" kern="100" dirty="0">
                        <a:effectLst/>
                        <a:latin typeface="Myriad Pro"/>
                        <a:ea typeface="宋体" panose="02010600030101010101" pitchFamily="2" charset="-122"/>
                        <a:cs typeface="Times New Roman" panose="02020603050405020304" pitchFamily="18" charset="0"/>
                      </a:endParaRPr>
                    </a:p>
                  </a:txBody>
                  <a:tcPr marL="68580" marR="68580" marT="0" marB="0" anchor="ctr"/>
                </a:tc>
              </a:tr>
              <a:tr h="312113">
                <a:tc>
                  <a:txBody>
                    <a:bodyPr/>
                    <a:lstStyle/>
                    <a:p>
                      <a:pPr algn="just">
                        <a:spcAft>
                          <a:spcPts val="0"/>
                        </a:spcAft>
                      </a:pPr>
                      <a:r>
                        <a:rPr lang="en-US" altLang="zh-CN" sz="1600" kern="100" dirty="0" smtClean="0">
                          <a:effectLst/>
                          <a:latin typeface="Myriad Pro"/>
                          <a:ea typeface="宋体" panose="02010600030101010101" pitchFamily="2" charset="-122"/>
                          <a:cs typeface="Times New Roman" panose="02020603050405020304" pitchFamily="18" charset="0"/>
                        </a:rPr>
                        <a:t>Equipment description</a:t>
                      </a:r>
                      <a:endParaRPr lang="zh-CN" sz="1600" kern="100" dirty="0">
                        <a:effectLst/>
                        <a:latin typeface="Myriad Pro"/>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altLang="zh-CN" sz="1600" kern="100" dirty="0" smtClean="0">
                          <a:effectLst/>
                        </a:rPr>
                        <a:t>The information description of the specific location or specific function of the equipment is convenient for query and later maintenance.</a:t>
                      </a:r>
                      <a:endParaRPr lang="zh-CN" sz="1600" kern="100" dirty="0">
                        <a:effectLst/>
                        <a:latin typeface="Myriad Pro"/>
                        <a:ea typeface="宋体" panose="02010600030101010101" pitchFamily="2" charset="-122"/>
                        <a:cs typeface="Times New Roman" panose="02020603050405020304" pitchFamily="18" charset="0"/>
                      </a:endParaRPr>
                    </a:p>
                  </a:txBody>
                  <a:tcPr marL="68580" marR="68580" marT="0" marB="0" anchor="ctr"/>
                </a:tc>
              </a:tr>
              <a:tr h="312113">
                <a:tc>
                  <a:txBody>
                    <a:bodyPr/>
                    <a:lstStyle/>
                    <a:p>
                      <a:pPr algn="just">
                        <a:spcAft>
                          <a:spcPts val="0"/>
                        </a:spcAft>
                      </a:pPr>
                      <a:r>
                        <a:rPr lang="en-US" altLang="zh-CN" sz="1600" kern="100" dirty="0" smtClean="0">
                          <a:effectLst/>
                          <a:latin typeface="+mn-lt"/>
                          <a:ea typeface="+mn-ea"/>
                          <a:cs typeface="+mn-cs"/>
                        </a:rPr>
                        <a:t>Equipment</a:t>
                      </a:r>
                      <a:r>
                        <a:rPr lang="en-US" altLang="zh-CN" sz="1600" kern="100" baseline="0" dirty="0" smtClean="0">
                          <a:effectLst/>
                          <a:latin typeface="+mn-lt"/>
                          <a:ea typeface="+mn-ea"/>
                          <a:cs typeface="+mn-cs"/>
                        </a:rPr>
                        <a:t> parameters</a:t>
                      </a:r>
                      <a:endParaRPr lang="zh-CN" sz="1600" kern="100" dirty="0">
                        <a:effectLst/>
                        <a:latin typeface="Myriad Pro"/>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altLang="zh-CN" sz="1600" kern="100" dirty="0" smtClean="0">
                          <a:effectLst/>
                        </a:rPr>
                        <a:t>Status parameters of the device's function</a:t>
                      </a:r>
                      <a:endParaRPr lang="zh-CN" sz="1600" kern="100" dirty="0">
                        <a:effectLst/>
                        <a:latin typeface="Myriad Pro"/>
                        <a:ea typeface="宋体" panose="02010600030101010101" pitchFamily="2" charset="-122"/>
                        <a:cs typeface="Times New Roman" panose="02020603050405020304" pitchFamily="18" charset="0"/>
                      </a:endParaRPr>
                    </a:p>
                  </a:txBody>
                  <a:tcPr marL="68580" marR="68580" marT="0" marB="0" anchor="ctr"/>
                </a:tc>
              </a:tr>
            </a:tbl>
          </a:graphicData>
        </a:graphic>
      </p:graphicFrame>
      <p:pic>
        <p:nvPicPr>
          <p:cNvPr id="6" name="图片 5"/>
          <p:cNvPicPr>
            <a:picLocks noChangeAspect="1"/>
          </p:cNvPicPr>
          <p:nvPr/>
        </p:nvPicPr>
        <p:blipFill>
          <a:blip r:embed="rId1"/>
          <a:stretch>
            <a:fillRect/>
          </a:stretch>
        </p:blipFill>
        <p:spPr>
          <a:xfrm>
            <a:off x="1490597" y="1361517"/>
            <a:ext cx="8241343" cy="1753352"/>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54208" y="417629"/>
            <a:ext cx="2050448" cy="461665"/>
          </a:xfrm>
          <a:prstGeom prst="rect">
            <a:avLst/>
          </a:prstGeom>
          <a:solidFill>
            <a:srgbClr val="E50012"/>
          </a:solidFill>
          <a:effectLst>
            <a:outerShdw blurRad="50800" dist="38100" dir="8100000" algn="tr" rotWithShape="0">
              <a:prstClr val="black">
                <a:alpha val="50000"/>
              </a:prstClr>
            </a:outerShdw>
            <a:softEdge rad="25400"/>
          </a:effectLst>
        </p:spPr>
        <p:txBody>
          <a:bodyPr wrap="square">
            <a:spAutoFit/>
          </a:bodyPr>
          <a:lstStyle/>
          <a:p>
            <a:pPr>
              <a:spcAft>
                <a:spcPts val="0"/>
              </a:spcAft>
            </a:pPr>
            <a:r>
              <a:rPr lang="en-US" altLang="zh-CN" sz="2400" b="1" kern="100" dirty="0" smtClean="0">
                <a:solidFill>
                  <a:schemeClr val="bg1"/>
                </a:solidFill>
                <a:ea typeface="等线" panose="02010600030101010101" pitchFamily="2" charset="-122"/>
                <a:cs typeface="Times New Roman" panose="02020603050405020304" pitchFamily="18" charset="0"/>
              </a:rPr>
              <a:t>Device Type</a:t>
            </a:r>
            <a:endParaRPr lang="zh-CN" altLang="en-US" sz="2400" b="1" kern="100" dirty="0">
              <a:solidFill>
                <a:schemeClr val="bg1"/>
              </a:solidFill>
              <a:ea typeface="等线" panose="02010600030101010101" pitchFamily="2" charset="-122"/>
              <a:cs typeface="Times New Roman" panose="02020603050405020304" pitchFamily="18" charset="0"/>
            </a:endParaRPr>
          </a:p>
        </p:txBody>
      </p:sp>
      <p:graphicFrame>
        <p:nvGraphicFramePr>
          <p:cNvPr id="6" name="表格 5"/>
          <p:cNvGraphicFramePr>
            <a:graphicFrameLocks noGrp="1"/>
          </p:cNvGraphicFramePr>
          <p:nvPr/>
        </p:nvGraphicFramePr>
        <p:xfrm>
          <a:off x="1336273" y="1444460"/>
          <a:ext cx="9301016" cy="4698402"/>
        </p:xfrm>
        <a:graphic>
          <a:graphicData uri="http://schemas.openxmlformats.org/drawingml/2006/table">
            <a:tbl>
              <a:tblPr/>
              <a:tblGrid>
                <a:gridCol w="982088"/>
                <a:gridCol w="2018140"/>
                <a:gridCol w="570779"/>
                <a:gridCol w="899160"/>
                <a:gridCol w="1700717"/>
                <a:gridCol w="562423"/>
                <a:gridCol w="777240"/>
                <a:gridCol w="1790469"/>
              </a:tblGrid>
              <a:tr h="292765">
                <a:tc gridSpan="8">
                  <a:txBody>
                    <a:bodyPr/>
                    <a:lstStyle/>
                    <a:p>
                      <a:pPr algn="ctr" fontAlgn="ctr"/>
                      <a:r>
                        <a:rPr lang="en-US" altLang="zh-CN" sz="2000" b="0" i="0" u="none" strike="noStrike" dirty="0" smtClean="0">
                          <a:solidFill>
                            <a:srgbClr val="000000"/>
                          </a:solidFill>
                          <a:effectLst/>
                          <a:latin typeface="+mn-lt"/>
                          <a:ea typeface="等线" panose="02010600030101010101" pitchFamily="2" charset="-122"/>
                        </a:rPr>
                        <a:t>Device Type</a:t>
                      </a:r>
                      <a:r>
                        <a:rPr lang="en-US" altLang="zh-CN" sz="2000" b="0" i="0" u="none" strike="noStrike" baseline="0" dirty="0" smtClean="0">
                          <a:solidFill>
                            <a:srgbClr val="000000"/>
                          </a:solidFill>
                          <a:effectLst/>
                          <a:latin typeface="+mn-lt"/>
                          <a:ea typeface="等线" panose="02010600030101010101" pitchFamily="2" charset="-122"/>
                        </a:rPr>
                        <a:t> List</a:t>
                      </a:r>
                      <a:endParaRPr lang="zh-CN" altLang="en-US" sz="2000" b="0" i="0" u="none" strike="noStrike" dirty="0">
                        <a:solidFill>
                          <a:srgbClr val="000000"/>
                        </a:solidFill>
                        <a:effectLst/>
                        <a:latin typeface="+mn-lt"/>
                        <a:ea typeface="等线" panose="02010600030101010101" pitchFamily="2" charset="-122"/>
                      </a:endParaRPr>
                    </a:p>
                  </a:txBody>
                  <a:tcPr marL="5294" marR="5294" marT="52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0012"/>
                    </a:solidFill>
                  </a:tcPr>
                </a:tc>
                <a:tc hMerge="1">
                  <a:tcPr/>
                </a:tc>
                <a:tc hMerge="1">
                  <a:tcPr/>
                </a:tc>
                <a:tc hMerge="1">
                  <a:tcPr/>
                </a:tc>
                <a:tc hMerge="1">
                  <a:tcPr/>
                </a:tc>
                <a:tc hMerge="1">
                  <a:tcPr/>
                </a:tc>
                <a:tc hMerge="1">
                  <a:tcPr/>
                </a:tc>
                <a:tc hMerge="1">
                  <a:tcPr/>
                </a:tc>
              </a:tr>
              <a:tr h="235212">
                <a:tc>
                  <a:txBody>
                    <a:bodyPr/>
                    <a:lstStyle/>
                    <a:p>
                      <a:pPr algn="ctr" fontAlgn="ctr"/>
                      <a:r>
                        <a:rPr lang="en-US" altLang="zh-CN" sz="1600" b="0" i="0" u="none" strike="noStrike" dirty="0">
                          <a:solidFill>
                            <a:srgbClr val="000000"/>
                          </a:solidFill>
                          <a:effectLst/>
                          <a:latin typeface="+mn-lt"/>
                          <a:ea typeface="宋体" panose="02010600030101010101" pitchFamily="2" charset="-122"/>
                        </a:rPr>
                        <a:t>00</a:t>
                      </a:r>
                      <a:endParaRPr lang="en-US" altLang="zh-CN" sz="1600" b="0" i="0" u="none" strike="noStrike" dirty="0">
                        <a:solidFill>
                          <a:srgbClr val="000000"/>
                        </a:solidFill>
                        <a:effectLst/>
                        <a:latin typeface="+mn-lt"/>
                        <a:ea typeface="宋体" panose="02010600030101010101" pitchFamily="2" charset="-122"/>
                      </a:endParaRPr>
                    </a:p>
                  </a:txBody>
                  <a:tcPr marL="5294" marR="5294" marT="529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smtClean="0">
                          <a:solidFill>
                            <a:srgbClr val="000000"/>
                          </a:solidFill>
                          <a:effectLst/>
                          <a:latin typeface="+mn-lt"/>
                          <a:ea typeface="宋体" panose="02010600030101010101" pitchFamily="2" charset="-122"/>
                        </a:rPr>
                        <a:t>Fire Alarm Control Panel</a:t>
                      </a:r>
                      <a:endParaRPr lang="en-US" altLang="zh-CN" sz="105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CN" altLang="en-US" sz="900" b="0" i="0" u="none" strike="noStrike">
                        <a:solidFill>
                          <a:srgbClr val="000000"/>
                        </a:solidFill>
                        <a:effectLst/>
                        <a:latin typeface="+mn-lt"/>
                        <a:ea typeface="等线"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zh-CN" sz="1400" b="0" i="0" u="none" strike="noStrike" dirty="0">
                          <a:solidFill>
                            <a:srgbClr val="000000"/>
                          </a:solidFill>
                          <a:effectLst/>
                          <a:latin typeface="+mn-lt"/>
                          <a:ea typeface="宋体" panose="02010600030101010101" pitchFamily="2" charset="-122"/>
                        </a:rPr>
                        <a:t>40</a:t>
                      </a:r>
                      <a:endParaRPr lang="en-US" altLang="zh-CN" sz="140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smtClean="0">
                          <a:solidFill>
                            <a:srgbClr val="000000"/>
                          </a:solidFill>
                          <a:effectLst/>
                          <a:latin typeface="+mn-lt"/>
                          <a:ea typeface="宋体" panose="02010600030101010101" pitchFamily="2" charset="-122"/>
                        </a:rPr>
                        <a:t>Fire Sprinkler Pump</a:t>
                      </a:r>
                      <a:endParaRPr lang="zh-CN" altLang="en-US" sz="105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zh-CN" altLang="en-US" sz="1600" b="0" i="0" u="none" strike="noStrike">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zh-CN" sz="1400" b="0" i="0" u="none" strike="noStrike" dirty="0">
                          <a:solidFill>
                            <a:srgbClr val="000000"/>
                          </a:solidFill>
                          <a:effectLst/>
                          <a:latin typeface="+mn-lt"/>
                          <a:ea typeface="宋体" panose="02010600030101010101" pitchFamily="2" charset="-122"/>
                        </a:rPr>
                        <a:t>82</a:t>
                      </a:r>
                      <a:endParaRPr lang="en-US" altLang="zh-CN" sz="140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smtClean="0">
                          <a:solidFill>
                            <a:srgbClr val="000000"/>
                          </a:solidFill>
                          <a:effectLst/>
                          <a:latin typeface="+mn-lt"/>
                          <a:ea typeface="宋体" panose="02010600030101010101" pitchFamily="2" charset="-122"/>
                        </a:rPr>
                        <a:t>Diesel</a:t>
                      </a:r>
                      <a:r>
                        <a:rPr lang="en-US" altLang="zh-CN" sz="1050" b="0" i="0" u="none" strike="noStrike" baseline="0" dirty="0" smtClean="0">
                          <a:solidFill>
                            <a:srgbClr val="000000"/>
                          </a:solidFill>
                          <a:effectLst/>
                          <a:latin typeface="+mn-lt"/>
                          <a:ea typeface="宋体" panose="02010600030101010101" pitchFamily="2" charset="-122"/>
                        </a:rPr>
                        <a:t> Generator</a:t>
                      </a:r>
                      <a:endParaRPr lang="zh-CN" altLang="en-US" sz="105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298">
                <a:tc>
                  <a:txBody>
                    <a:bodyPr/>
                    <a:lstStyle/>
                    <a:p>
                      <a:pPr algn="ctr" fontAlgn="ctr"/>
                      <a:r>
                        <a:rPr lang="en-US" altLang="zh-CN" sz="1600" b="0" i="0" u="none" strike="noStrike" dirty="0">
                          <a:solidFill>
                            <a:srgbClr val="000000"/>
                          </a:solidFill>
                          <a:effectLst/>
                          <a:latin typeface="+mn-lt"/>
                          <a:ea typeface="宋体" panose="02010600030101010101" pitchFamily="2" charset="-122"/>
                        </a:rPr>
                        <a:t>01</a:t>
                      </a:r>
                      <a:endParaRPr lang="en-US" altLang="zh-CN" sz="1600" b="0" i="0" u="none" strike="noStrike" dirty="0">
                        <a:solidFill>
                          <a:srgbClr val="000000"/>
                        </a:solidFill>
                        <a:effectLst/>
                        <a:latin typeface="+mn-lt"/>
                        <a:ea typeface="宋体" panose="02010600030101010101" pitchFamily="2" charset="-122"/>
                      </a:endParaRPr>
                    </a:p>
                  </a:txBody>
                  <a:tcPr marL="5294" marR="5294" marT="529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smtClean="0">
                          <a:solidFill>
                            <a:srgbClr val="000000"/>
                          </a:solidFill>
                          <a:effectLst/>
                          <a:latin typeface="+mn-lt"/>
                          <a:ea typeface="宋体" panose="02010600030101010101" pitchFamily="2" charset="-122"/>
                        </a:rPr>
                        <a:t>Point Type</a:t>
                      </a:r>
                      <a:r>
                        <a:rPr lang="en-US" altLang="zh-CN" sz="1050" b="0" i="0" u="none" strike="noStrike" baseline="0" dirty="0" smtClean="0">
                          <a:solidFill>
                            <a:srgbClr val="000000"/>
                          </a:solidFill>
                          <a:effectLst/>
                          <a:latin typeface="+mn-lt"/>
                          <a:ea typeface="宋体" panose="02010600030101010101" pitchFamily="2" charset="-122"/>
                        </a:rPr>
                        <a:t> Photoelectric Smoke Detector</a:t>
                      </a:r>
                      <a:endParaRPr lang="zh-CN" altLang="en-US" sz="105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CN" altLang="en-US" sz="900" b="0" i="0" u="none" strike="noStrike">
                        <a:solidFill>
                          <a:srgbClr val="000000"/>
                        </a:solidFill>
                        <a:effectLst/>
                        <a:latin typeface="+mn-lt"/>
                        <a:ea typeface="等线"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zh-CN" sz="1400" b="0" i="0" u="none" strike="noStrike" dirty="0">
                          <a:solidFill>
                            <a:srgbClr val="000000"/>
                          </a:solidFill>
                          <a:effectLst/>
                          <a:latin typeface="+mn-lt"/>
                          <a:ea typeface="宋体" panose="02010600030101010101" pitchFamily="2" charset="-122"/>
                        </a:rPr>
                        <a:t>41</a:t>
                      </a:r>
                      <a:endParaRPr lang="en-US" altLang="zh-CN" sz="140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smtClean="0">
                          <a:solidFill>
                            <a:srgbClr val="000000"/>
                          </a:solidFill>
                          <a:effectLst/>
                          <a:latin typeface="+mn-lt"/>
                          <a:ea typeface="宋体" panose="02010600030101010101" pitchFamily="2" charset="-122"/>
                        </a:rPr>
                        <a:t>Water</a:t>
                      </a:r>
                      <a:r>
                        <a:rPr lang="en-US" altLang="zh-CN" sz="1050" b="0" i="0" u="none" strike="noStrike" baseline="0" dirty="0" smtClean="0">
                          <a:solidFill>
                            <a:srgbClr val="000000"/>
                          </a:solidFill>
                          <a:effectLst/>
                          <a:latin typeface="+mn-lt"/>
                          <a:ea typeface="宋体" panose="02010600030101010101" pitchFamily="2" charset="-122"/>
                        </a:rPr>
                        <a:t> Flow Indicator</a:t>
                      </a:r>
                      <a:endParaRPr lang="zh-CN" altLang="en-US" sz="105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zh-CN" altLang="en-US" sz="160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zh-CN" sz="1400" b="0" i="0" u="none" strike="noStrike" dirty="0">
                          <a:solidFill>
                            <a:srgbClr val="000000"/>
                          </a:solidFill>
                          <a:effectLst/>
                          <a:latin typeface="+mn-lt"/>
                          <a:ea typeface="宋体" panose="02010600030101010101" pitchFamily="2" charset="-122"/>
                        </a:rPr>
                        <a:t>83</a:t>
                      </a:r>
                      <a:endParaRPr lang="en-US" altLang="zh-CN" sz="140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smtClean="0">
                          <a:solidFill>
                            <a:srgbClr val="000000"/>
                          </a:solidFill>
                          <a:effectLst/>
                          <a:latin typeface="+mn-lt"/>
                          <a:ea typeface="宋体" panose="02010600030101010101" pitchFamily="2" charset="-122"/>
                        </a:rPr>
                        <a:t>Lighting</a:t>
                      </a:r>
                      <a:r>
                        <a:rPr lang="en-US" altLang="zh-CN" sz="1050" b="0" i="0" u="none" strike="noStrike" baseline="0" dirty="0" smtClean="0">
                          <a:solidFill>
                            <a:srgbClr val="000000"/>
                          </a:solidFill>
                          <a:effectLst/>
                          <a:latin typeface="+mn-lt"/>
                          <a:ea typeface="宋体" panose="02010600030101010101" pitchFamily="2" charset="-122"/>
                        </a:rPr>
                        <a:t> Power Distribution Cutting</a:t>
                      </a:r>
                      <a:endParaRPr lang="zh-CN" altLang="en-US" sz="105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212">
                <a:tc>
                  <a:txBody>
                    <a:bodyPr/>
                    <a:lstStyle/>
                    <a:p>
                      <a:pPr algn="ctr" fontAlgn="ctr"/>
                      <a:r>
                        <a:rPr lang="en-US" altLang="zh-CN" sz="1400" b="0" i="0" u="none" strike="noStrike" dirty="0">
                          <a:solidFill>
                            <a:srgbClr val="000000"/>
                          </a:solidFill>
                          <a:effectLst/>
                          <a:latin typeface="+mn-lt"/>
                          <a:ea typeface="宋体" panose="02010600030101010101" pitchFamily="2" charset="-122"/>
                        </a:rPr>
                        <a:t>02</a:t>
                      </a:r>
                      <a:endParaRPr lang="en-US" altLang="zh-CN" sz="1400" b="0" i="0" u="none" strike="noStrike" dirty="0">
                        <a:solidFill>
                          <a:srgbClr val="000000"/>
                        </a:solidFill>
                        <a:effectLst/>
                        <a:latin typeface="+mn-lt"/>
                        <a:ea typeface="宋体" panose="02010600030101010101" pitchFamily="2" charset="-122"/>
                      </a:endParaRPr>
                    </a:p>
                  </a:txBody>
                  <a:tcPr marL="5294" marR="5294" marT="529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smtClean="0">
                          <a:solidFill>
                            <a:srgbClr val="000000"/>
                          </a:solidFill>
                          <a:effectLst/>
                          <a:latin typeface="+mn-lt"/>
                          <a:ea typeface="+mn-ea"/>
                        </a:rPr>
                        <a:t>Point Type</a:t>
                      </a:r>
                      <a:r>
                        <a:rPr lang="en-US" altLang="zh-CN" sz="1050" b="0" i="0" u="none" strike="noStrike" baseline="0" dirty="0" smtClean="0">
                          <a:solidFill>
                            <a:srgbClr val="000000"/>
                          </a:solidFill>
                          <a:effectLst/>
                          <a:latin typeface="+mn-lt"/>
                          <a:ea typeface="+mn-ea"/>
                        </a:rPr>
                        <a:t> Heat Detector</a:t>
                      </a:r>
                      <a:endParaRPr lang="zh-CN" altLang="en-US" sz="1050" b="0" i="0" u="none" strike="noStrike" dirty="0">
                        <a:solidFill>
                          <a:srgbClr val="000000"/>
                        </a:solidFill>
                        <a:effectLst/>
                        <a:latin typeface="+mn-lt"/>
                        <a:ea typeface="+mn-ea"/>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CN" altLang="en-US" sz="900" b="0" i="0" u="none" strike="noStrike">
                        <a:solidFill>
                          <a:srgbClr val="000000"/>
                        </a:solidFill>
                        <a:effectLst/>
                        <a:latin typeface="+mn-lt"/>
                        <a:ea typeface="等线"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zh-CN" sz="1400" b="0" i="0" u="none" strike="noStrike" dirty="0">
                          <a:solidFill>
                            <a:srgbClr val="000000"/>
                          </a:solidFill>
                          <a:effectLst/>
                          <a:latin typeface="+mn-lt"/>
                          <a:ea typeface="宋体" panose="02010600030101010101" pitchFamily="2" charset="-122"/>
                        </a:rPr>
                        <a:t>42</a:t>
                      </a:r>
                      <a:endParaRPr lang="en-US" altLang="zh-CN" sz="140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smtClean="0">
                          <a:solidFill>
                            <a:srgbClr val="000000"/>
                          </a:solidFill>
                          <a:effectLst/>
                          <a:latin typeface="+mn-lt"/>
                          <a:ea typeface="宋体" panose="02010600030101010101" pitchFamily="2" charset="-122"/>
                        </a:rPr>
                        <a:t>Butterfly</a:t>
                      </a:r>
                      <a:r>
                        <a:rPr lang="en-US" altLang="zh-CN" sz="1050" b="0" i="0" u="none" strike="noStrike" baseline="0" dirty="0" smtClean="0">
                          <a:solidFill>
                            <a:srgbClr val="000000"/>
                          </a:solidFill>
                          <a:effectLst/>
                          <a:latin typeface="+mn-lt"/>
                          <a:ea typeface="宋体" panose="02010600030101010101" pitchFamily="2" charset="-122"/>
                        </a:rPr>
                        <a:t> Valve</a:t>
                      </a:r>
                      <a:endParaRPr lang="zh-CN" altLang="en-US" sz="105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zh-CN" altLang="en-US" sz="1600" b="0" i="0" u="none" strike="noStrike">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zh-CN" sz="1400" b="0" i="0" u="none" strike="noStrike">
                          <a:solidFill>
                            <a:srgbClr val="000000"/>
                          </a:solidFill>
                          <a:effectLst/>
                          <a:latin typeface="+mn-lt"/>
                          <a:ea typeface="宋体" panose="02010600030101010101" pitchFamily="2" charset="-122"/>
                        </a:rPr>
                        <a:t>84</a:t>
                      </a:r>
                      <a:endParaRPr lang="en-US" altLang="zh-CN" sz="1400" b="0" i="0" u="none" strike="noStrike">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baseline="0" dirty="0" smtClean="0">
                          <a:solidFill>
                            <a:srgbClr val="000000"/>
                          </a:solidFill>
                          <a:effectLst/>
                          <a:latin typeface="+mn-lt"/>
                          <a:ea typeface="+mn-ea"/>
                        </a:rPr>
                        <a:t>Power Distribution Cutting</a:t>
                      </a:r>
                      <a:endParaRPr lang="zh-CN" altLang="en-US" sz="105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212">
                <a:tc>
                  <a:txBody>
                    <a:bodyPr/>
                    <a:lstStyle/>
                    <a:p>
                      <a:pPr algn="ctr" fontAlgn="ctr"/>
                      <a:r>
                        <a:rPr lang="en-US" altLang="zh-CN" sz="1400" b="0" i="0" u="none" strike="noStrike" dirty="0">
                          <a:solidFill>
                            <a:srgbClr val="000000"/>
                          </a:solidFill>
                          <a:effectLst/>
                          <a:latin typeface="+mn-lt"/>
                          <a:ea typeface="宋体" panose="02010600030101010101" pitchFamily="2" charset="-122"/>
                        </a:rPr>
                        <a:t>03</a:t>
                      </a:r>
                      <a:endParaRPr lang="en-US" altLang="zh-CN" sz="1400" b="0" i="0" u="none" strike="noStrike" dirty="0">
                        <a:solidFill>
                          <a:srgbClr val="000000"/>
                        </a:solidFill>
                        <a:effectLst/>
                        <a:latin typeface="+mn-lt"/>
                        <a:ea typeface="宋体" panose="02010600030101010101" pitchFamily="2" charset="-122"/>
                      </a:endParaRPr>
                    </a:p>
                  </a:txBody>
                  <a:tcPr marL="5294" marR="5294" marT="529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smtClean="0">
                          <a:solidFill>
                            <a:srgbClr val="000000"/>
                          </a:solidFill>
                          <a:effectLst/>
                          <a:latin typeface="+mn-lt"/>
                          <a:ea typeface="宋体" panose="02010600030101010101" pitchFamily="2" charset="-122"/>
                        </a:rPr>
                        <a:t>Manual Call Point</a:t>
                      </a:r>
                      <a:endParaRPr lang="zh-CN" altLang="en-US" sz="105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CN" altLang="en-US" sz="900" b="0" i="0" u="none" strike="noStrike">
                        <a:solidFill>
                          <a:srgbClr val="000000"/>
                        </a:solidFill>
                        <a:effectLst/>
                        <a:latin typeface="+mn-lt"/>
                        <a:ea typeface="等线"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zh-CN" sz="1400" b="0" i="0" u="none" strike="noStrike" dirty="0">
                          <a:solidFill>
                            <a:srgbClr val="000000"/>
                          </a:solidFill>
                          <a:effectLst/>
                          <a:latin typeface="+mn-lt"/>
                          <a:ea typeface="宋体" panose="02010600030101010101" pitchFamily="2" charset="-122"/>
                        </a:rPr>
                        <a:t>44</a:t>
                      </a:r>
                      <a:endParaRPr lang="en-US" altLang="zh-CN" sz="140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smtClean="0">
                          <a:solidFill>
                            <a:srgbClr val="000000"/>
                          </a:solidFill>
                          <a:effectLst/>
                          <a:latin typeface="+mn-lt"/>
                          <a:ea typeface="宋体" panose="02010600030101010101" pitchFamily="2" charset="-122"/>
                        </a:rPr>
                        <a:t>Pressure Switch</a:t>
                      </a:r>
                      <a:endParaRPr lang="zh-CN" altLang="en-US" sz="105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zh-CN" altLang="en-US" sz="1600" b="0" i="0" u="none" strike="noStrike">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zh-CN" sz="1400" b="0" i="0" u="none" strike="noStrike">
                          <a:solidFill>
                            <a:srgbClr val="000000"/>
                          </a:solidFill>
                          <a:effectLst/>
                          <a:latin typeface="+mn-lt"/>
                          <a:ea typeface="宋体" panose="02010600030101010101" pitchFamily="2" charset="-122"/>
                        </a:rPr>
                        <a:t>86</a:t>
                      </a:r>
                      <a:endParaRPr lang="en-US" altLang="zh-CN" sz="1400" b="0" i="0" u="none" strike="noStrike">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smtClean="0">
                          <a:solidFill>
                            <a:srgbClr val="000000"/>
                          </a:solidFill>
                          <a:effectLst/>
                          <a:latin typeface="+mn-lt"/>
                          <a:ea typeface="宋体" panose="02010600030101010101" pitchFamily="2" charset="-122"/>
                        </a:rPr>
                        <a:t>Exhaust</a:t>
                      </a:r>
                      <a:r>
                        <a:rPr lang="en-US" altLang="zh-CN" sz="1050" b="0" i="0" u="none" strike="noStrike" baseline="0" dirty="0" smtClean="0">
                          <a:solidFill>
                            <a:srgbClr val="000000"/>
                          </a:solidFill>
                          <a:effectLst/>
                          <a:latin typeface="+mn-lt"/>
                          <a:ea typeface="宋体" panose="02010600030101010101" pitchFamily="2" charset="-122"/>
                        </a:rPr>
                        <a:t> Fan</a:t>
                      </a:r>
                      <a:endParaRPr lang="zh-CN" altLang="en-US" sz="105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212">
                <a:tc>
                  <a:txBody>
                    <a:bodyPr/>
                    <a:lstStyle/>
                    <a:p>
                      <a:pPr algn="ctr" fontAlgn="ctr"/>
                      <a:r>
                        <a:rPr lang="en-US" altLang="zh-CN" sz="1400" b="0" i="0" u="none" strike="noStrike" dirty="0">
                          <a:solidFill>
                            <a:srgbClr val="000000"/>
                          </a:solidFill>
                          <a:effectLst/>
                          <a:latin typeface="+mn-lt"/>
                          <a:ea typeface="宋体" panose="02010600030101010101" pitchFamily="2" charset="-122"/>
                        </a:rPr>
                        <a:t>04</a:t>
                      </a:r>
                      <a:endParaRPr lang="en-US" altLang="zh-CN" sz="1400" b="0" i="0" u="none" strike="noStrike" dirty="0">
                        <a:solidFill>
                          <a:srgbClr val="000000"/>
                        </a:solidFill>
                        <a:effectLst/>
                        <a:latin typeface="+mn-lt"/>
                        <a:ea typeface="宋体" panose="02010600030101010101" pitchFamily="2" charset="-122"/>
                      </a:endParaRPr>
                    </a:p>
                  </a:txBody>
                  <a:tcPr marL="5294" marR="5294" marT="529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smtClean="0">
                          <a:solidFill>
                            <a:srgbClr val="000000"/>
                          </a:solidFill>
                          <a:effectLst/>
                          <a:latin typeface="+mn-lt"/>
                          <a:ea typeface="宋体" panose="02010600030101010101" pitchFamily="2" charset="-122"/>
                        </a:rPr>
                        <a:t>Fire Hydrant Button</a:t>
                      </a:r>
                      <a:endParaRPr lang="zh-CN" altLang="en-US" sz="105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CN" altLang="en-US" sz="900" b="0" i="0" u="none" strike="noStrike" dirty="0">
                        <a:solidFill>
                          <a:srgbClr val="000000"/>
                        </a:solidFill>
                        <a:effectLst/>
                        <a:latin typeface="+mn-lt"/>
                        <a:ea typeface="等线"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zh-CN" sz="1400" b="0" i="0" u="none" strike="noStrike">
                          <a:solidFill>
                            <a:srgbClr val="000000"/>
                          </a:solidFill>
                          <a:effectLst/>
                          <a:latin typeface="+mn-lt"/>
                          <a:ea typeface="宋体" panose="02010600030101010101" pitchFamily="2" charset="-122"/>
                        </a:rPr>
                        <a:t>45</a:t>
                      </a:r>
                      <a:endParaRPr lang="en-US" altLang="zh-CN" sz="1400" b="0" i="0" u="none" strike="noStrike">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smtClean="0">
                          <a:solidFill>
                            <a:srgbClr val="000000"/>
                          </a:solidFill>
                          <a:effectLst/>
                          <a:latin typeface="+mn-lt"/>
                          <a:ea typeface="宋体" panose="02010600030101010101" pitchFamily="2" charset="-122"/>
                        </a:rPr>
                        <a:t>Fire Stabilizer Pump</a:t>
                      </a:r>
                      <a:endParaRPr lang="zh-CN" altLang="en-US" sz="105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zh-CN" altLang="en-US" sz="1600" b="0" i="0" u="none" strike="noStrike">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zh-CN" sz="1400" b="0" i="0" u="none" strike="noStrike">
                          <a:solidFill>
                            <a:srgbClr val="000000"/>
                          </a:solidFill>
                          <a:effectLst/>
                          <a:latin typeface="+mn-lt"/>
                          <a:ea typeface="宋体" panose="02010600030101010101" pitchFamily="2" charset="-122"/>
                        </a:rPr>
                        <a:t>87</a:t>
                      </a:r>
                      <a:endParaRPr lang="en-US" altLang="zh-CN" sz="1400" b="0" i="0" u="none" strike="noStrike">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smtClean="0">
                          <a:solidFill>
                            <a:srgbClr val="000000"/>
                          </a:solidFill>
                          <a:effectLst/>
                          <a:latin typeface="+mn-lt"/>
                          <a:ea typeface="宋体" panose="02010600030101010101" pitchFamily="2" charset="-122"/>
                        </a:rPr>
                        <a:t>Air</a:t>
                      </a:r>
                      <a:r>
                        <a:rPr lang="en-US" altLang="zh-CN" sz="1050" b="0" i="0" u="none" strike="noStrike" baseline="0" dirty="0" smtClean="0">
                          <a:solidFill>
                            <a:srgbClr val="000000"/>
                          </a:solidFill>
                          <a:effectLst/>
                          <a:latin typeface="+mn-lt"/>
                          <a:ea typeface="宋体" panose="02010600030101010101" pitchFamily="2" charset="-122"/>
                        </a:rPr>
                        <a:t> Blower</a:t>
                      </a:r>
                      <a:endParaRPr lang="zh-CN" altLang="en-US" sz="105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212">
                <a:tc>
                  <a:txBody>
                    <a:bodyPr/>
                    <a:lstStyle/>
                    <a:p>
                      <a:pPr algn="ctr" fontAlgn="ctr"/>
                      <a:r>
                        <a:rPr lang="en-US" altLang="zh-CN" sz="1400" b="0" i="0" u="none" strike="noStrike" dirty="0">
                          <a:solidFill>
                            <a:srgbClr val="000000"/>
                          </a:solidFill>
                          <a:effectLst/>
                          <a:latin typeface="+mn-lt"/>
                          <a:ea typeface="宋体" panose="02010600030101010101" pitchFamily="2" charset="-122"/>
                        </a:rPr>
                        <a:t>05</a:t>
                      </a:r>
                      <a:endParaRPr lang="en-US" altLang="zh-CN" sz="1400" b="0" i="0" u="none" strike="noStrike" dirty="0">
                        <a:solidFill>
                          <a:srgbClr val="000000"/>
                        </a:solidFill>
                        <a:effectLst/>
                        <a:latin typeface="+mn-lt"/>
                        <a:ea typeface="宋体" panose="02010600030101010101" pitchFamily="2" charset="-122"/>
                      </a:endParaRPr>
                    </a:p>
                  </a:txBody>
                  <a:tcPr marL="5294" marR="5294" marT="529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smtClean="0">
                          <a:solidFill>
                            <a:srgbClr val="000000"/>
                          </a:solidFill>
                          <a:effectLst/>
                          <a:latin typeface="+mn-lt"/>
                          <a:ea typeface="宋体" panose="02010600030101010101" pitchFamily="2" charset="-122"/>
                        </a:rPr>
                        <a:t>Sounder Strobe</a:t>
                      </a:r>
                      <a:endParaRPr lang="zh-CN" altLang="en-US" sz="105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CN" altLang="en-US" sz="900" b="0" i="0" u="none" strike="noStrike" dirty="0">
                        <a:solidFill>
                          <a:srgbClr val="000000"/>
                        </a:solidFill>
                        <a:effectLst/>
                        <a:latin typeface="+mn-lt"/>
                        <a:ea typeface="等线"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zh-CN" sz="1400" b="0" i="0" u="none" strike="noStrike" dirty="0">
                          <a:solidFill>
                            <a:srgbClr val="000000"/>
                          </a:solidFill>
                          <a:effectLst/>
                          <a:latin typeface="+mn-lt"/>
                          <a:ea typeface="宋体" panose="02010600030101010101" pitchFamily="2" charset="-122"/>
                        </a:rPr>
                        <a:t>46</a:t>
                      </a:r>
                      <a:endParaRPr lang="en-US" altLang="zh-CN" sz="140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smtClean="0">
                          <a:solidFill>
                            <a:srgbClr val="000000"/>
                          </a:solidFill>
                          <a:effectLst/>
                          <a:latin typeface="+mn-lt"/>
                          <a:ea typeface="宋体" panose="02010600030101010101" pitchFamily="2" charset="-122"/>
                        </a:rPr>
                        <a:t>Fire</a:t>
                      </a:r>
                      <a:r>
                        <a:rPr lang="en-US" altLang="zh-CN" sz="1050" b="0" i="0" u="none" strike="noStrike" baseline="0" dirty="0" smtClean="0">
                          <a:solidFill>
                            <a:srgbClr val="000000"/>
                          </a:solidFill>
                          <a:effectLst/>
                          <a:latin typeface="+mn-lt"/>
                          <a:ea typeface="宋体" panose="02010600030101010101" pitchFamily="2" charset="-122"/>
                        </a:rPr>
                        <a:t> Pump</a:t>
                      </a:r>
                      <a:endParaRPr lang="zh-CN" altLang="en-US" sz="105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zh-CN" altLang="en-US" sz="1600" b="0" i="0" u="none" strike="noStrike">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zh-CN" sz="1400" b="0" i="0" u="none" strike="noStrike">
                          <a:solidFill>
                            <a:srgbClr val="000000"/>
                          </a:solidFill>
                          <a:effectLst/>
                          <a:latin typeface="+mn-lt"/>
                          <a:ea typeface="宋体" panose="02010600030101010101" pitchFamily="2" charset="-122"/>
                        </a:rPr>
                        <a:t>88</a:t>
                      </a:r>
                      <a:endParaRPr lang="en-US" altLang="zh-CN" sz="1400" b="0" i="0" u="none" strike="noStrike">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smtClean="0">
                          <a:solidFill>
                            <a:srgbClr val="000000"/>
                          </a:solidFill>
                          <a:effectLst/>
                          <a:latin typeface="+mn-lt"/>
                          <a:ea typeface="宋体" panose="02010600030101010101" pitchFamily="2" charset="-122"/>
                        </a:rPr>
                        <a:t>Air</a:t>
                      </a:r>
                      <a:r>
                        <a:rPr lang="en-US" altLang="zh-CN" sz="1050" b="0" i="0" u="none" strike="noStrike" baseline="0" dirty="0" smtClean="0">
                          <a:solidFill>
                            <a:srgbClr val="000000"/>
                          </a:solidFill>
                          <a:effectLst/>
                          <a:latin typeface="+mn-lt"/>
                          <a:ea typeface="宋体" panose="02010600030101010101" pitchFamily="2" charset="-122"/>
                        </a:rPr>
                        <a:t> Blower</a:t>
                      </a:r>
                      <a:endParaRPr lang="zh-CN" altLang="en-US" sz="105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212">
                <a:tc>
                  <a:txBody>
                    <a:bodyPr/>
                    <a:lstStyle/>
                    <a:p>
                      <a:pPr algn="ctr" fontAlgn="ctr"/>
                      <a:r>
                        <a:rPr lang="en-US" altLang="zh-CN" sz="1400" b="0" i="0" u="none" strike="noStrike" dirty="0">
                          <a:solidFill>
                            <a:srgbClr val="000000"/>
                          </a:solidFill>
                          <a:effectLst/>
                          <a:latin typeface="+mn-lt"/>
                          <a:ea typeface="宋体" panose="02010600030101010101" pitchFamily="2" charset="-122"/>
                        </a:rPr>
                        <a:t>06</a:t>
                      </a:r>
                      <a:endParaRPr lang="en-US" altLang="zh-CN" sz="1400" b="0" i="0" u="none" strike="noStrike" dirty="0">
                        <a:solidFill>
                          <a:srgbClr val="000000"/>
                        </a:solidFill>
                        <a:effectLst/>
                        <a:latin typeface="+mn-lt"/>
                        <a:ea typeface="宋体" panose="02010600030101010101" pitchFamily="2" charset="-122"/>
                      </a:endParaRPr>
                    </a:p>
                  </a:txBody>
                  <a:tcPr marL="5294" marR="5294" marT="529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smtClean="0">
                          <a:solidFill>
                            <a:srgbClr val="000000"/>
                          </a:solidFill>
                          <a:effectLst/>
                          <a:latin typeface="+mn-lt"/>
                          <a:ea typeface="宋体" panose="02010600030101010101" pitchFamily="2" charset="-122"/>
                        </a:rPr>
                        <a:t>Repeater Panel</a:t>
                      </a:r>
                      <a:endParaRPr lang="zh-CN" altLang="en-US" sz="105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CN" altLang="en-US" sz="900" b="0" i="0" u="none" strike="noStrike">
                        <a:solidFill>
                          <a:srgbClr val="000000"/>
                        </a:solidFill>
                        <a:effectLst/>
                        <a:latin typeface="+mn-lt"/>
                        <a:ea typeface="等线"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zh-CN" sz="1400" b="0" i="0" u="none" strike="noStrike" dirty="0">
                          <a:solidFill>
                            <a:srgbClr val="000000"/>
                          </a:solidFill>
                          <a:effectLst/>
                          <a:latin typeface="+mn-lt"/>
                          <a:ea typeface="宋体" panose="02010600030101010101" pitchFamily="2" charset="-122"/>
                        </a:rPr>
                        <a:t>47</a:t>
                      </a:r>
                      <a:endParaRPr lang="en-US" altLang="zh-CN" sz="140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smtClean="0">
                          <a:solidFill>
                            <a:srgbClr val="000000"/>
                          </a:solidFill>
                          <a:effectLst/>
                          <a:latin typeface="+mn-lt"/>
                          <a:ea typeface="宋体" panose="02010600030101010101" pitchFamily="2" charset="-122"/>
                        </a:rPr>
                        <a:t>Fire</a:t>
                      </a:r>
                      <a:r>
                        <a:rPr lang="en-US" altLang="zh-CN" sz="1050" b="0" i="0" u="none" strike="noStrike" baseline="0" dirty="0" smtClean="0">
                          <a:solidFill>
                            <a:srgbClr val="000000"/>
                          </a:solidFill>
                          <a:effectLst/>
                          <a:latin typeface="+mn-lt"/>
                          <a:ea typeface="宋体" panose="02010600030101010101" pitchFamily="2" charset="-122"/>
                        </a:rPr>
                        <a:t> Water Storage Tank</a:t>
                      </a:r>
                      <a:endParaRPr lang="zh-CN" altLang="en-US" sz="105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zh-CN" altLang="en-US" sz="1600" b="0" i="0" u="none" strike="noStrike">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zh-CN" sz="1400" b="0" i="0" u="none" strike="noStrike">
                          <a:solidFill>
                            <a:srgbClr val="000000"/>
                          </a:solidFill>
                          <a:effectLst/>
                          <a:latin typeface="+mn-lt"/>
                          <a:ea typeface="宋体" panose="02010600030101010101" pitchFamily="2" charset="-122"/>
                        </a:rPr>
                        <a:t>89</a:t>
                      </a:r>
                      <a:endParaRPr lang="en-US" altLang="zh-CN" sz="1400" b="0" i="0" u="none" strike="noStrike">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smtClean="0">
                          <a:solidFill>
                            <a:srgbClr val="000000"/>
                          </a:solidFill>
                          <a:effectLst/>
                          <a:latin typeface="+mn-lt"/>
                          <a:ea typeface="宋体" panose="02010600030101010101" pitchFamily="2" charset="-122"/>
                        </a:rPr>
                        <a:t>Remote</a:t>
                      </a:r>
                      <a:r>
                        <a:rPr lang="en-US" altLang="zh-CN" sz="1050" b="0" i="0" u="none" strike="noStrike" baseline="0" dirty="0" smtClean="0">
                          <a:solidFill>
                            <a:srgbClr val="000000"/>
                          </a:solidFill>
                          <a:effectLst/>
                          <a:latin typeface="+mn-lt"/>
                          <a:ea typeface="宋体" panose="02010600030101010101" pitchFamily="2" charset="-122"/>
                        </a:rPr>
                        <a:t> Control Valve</a:t>
                      </a:r>
                      <a:endParaRPr lang="zh-CN" altLang="en-US" sz="105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212">
                <a:tc>
                  <a:txBody>
                    <a:bodyPr/>
                    <a:lstStyle/>
                    <a:p>
                      <a:pPr algn="ctr" fontAlgn="ctr"/>
                      <a:r>
                        <a:rPr lang="en-US" altLang="zh-CN" sz="1400" b="0" i="0" u="none" strike="noStrike" dirty="0">
                          <a:solidFill>
                            <a:srgbClr val="000000"/>
                          </a:solidFill>
                          <a:effectLst/>
                          <a:latin typeface="+mn-lt"/>
                          <a:ea typeface="宋体" panose="02010600030101010101" pitchFamily="2" charset="-122"/>
                        </a:rPr>
                        <a:t>07</a:t>
                      </a:r>
                      <a:endParaRPr lang="en-US" altLang="zh-CN" sz="1400" b="0" i="0" u="none" strike="noStrike" dirty="0">
                        <a:solidFill>
                          <a:srgbClr val="000000"/>
                        </a:solidFill>
                        <a:effectLst/>
                        <a:latin typeface="+mn-lt"/>
                        <a:ea typeface="宋体" panose="02010600030101010101" pitchFamily="2" charset="-122"/>
                      </a:endParaRPr>
                    </a:p>
                  </a:txBody>
                  <a:tcPr marL="5294" marR="5294" marT="529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smtClean="0">
                          <a:solidFill>
                            <a:srgbClr val="000000"/>
                          </a:solidFill>
                          <a:effectLst/>
                          <a:latin typeface="+mn-lt"/>
                          <a:ea typeface="宋体" panose="02010600030101010101" pitchFamily="2" charset="-122"/>
                        </a:rPr>
                        <a:t>Input Module</a:t>
                      </a:r>
                      <a:endParaRPr lang="zh-CN" altLang="en-US" sz="105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CN" altLang="en-US" sz="900" b="0" i="0" u="none" strike="noStrike" dirty="0">
                        <a:solidFill>
                          <a:srgbClr val="000000"/>
                        </a:solidFill>
                        <a:effectLst/>
                        <a:latin typeface="+mn-lt"/>
                        <a:ea typeface="等线"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zh-CN" sz="1400" b="0" i="0" u="none" strike="noStrike" dirty="0">
                          <a:solidFill>
                            <a:srgbClr val="000000"/>
                          </a:solidFill>
                          <a:effectLst/>
                          <a:latin typeface="+mn-lt"/>
                          <a:ea typeface="宋体" panose="02010600030101010101" pitchFamily="2" charset="-122"/>
                        </a:rPr>
                        <a:t>48</a:t>
                      </a:r>
                      <a:endParaRPr lang="en-US" altLang="zh-CN" sz="140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smtClean="0">
                          <a:solidFill>
                            <a:srgbClr val="000000"/>
                          </a:solidFill>
                          <a:effectLst/>
                          <a:latin typeface="+mn-lt"/>
                          <a:ea typeface="宋体" panose="02010600030101010101" pitchFamily="2" charset="-122"/>
                        </a:rPr>
                        <a:t>Flow</a:t>
                      </a:r>
                      <a:r>
                        <a:rPr lang="en-US" altLang="zh-CN" sz="1050" b="0" i="0" u="none" strike="noStrike" baseline="0" dirty="0" smtClean="0">
                          <a:solidFill>
                            <a:srgbClr val="000000"/>
                          </a:solidFill>
                          <a:effectLst/>
                          <a:latin typeface="+mn-lt"/>
                          <a:ea typeface="宋体" panose="02010600030101010101" pitchFamily="2" charset="-122"/>
                        </a:rPr>
                        <a:t> Switch</a:t>
                      </a:r>
                      <a:endParaRPr lang="zh-CN" altLang="en-US" sz="105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zh-CN" altLang="en-US" sz="1600" b="0" i="0" u="none" strike="noStrike">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000000"/>
                          </a:solidFill>
                          <a:effectLst/>
                          <a:latin typeface="+mn-lt"/>
                          <a:ea typeface="宋体" panose="02010600030101010101" pitchFamily="2" charset="-122"/>
                        </a:rPr>
                        <a:t>8a</a:t>
                      </a:r>
                      <a:endParaRPr lang="en-US" sz="1400" b="0" i="0" u="none" strike="noStrike">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smtClean="0">
                          <a:solidFill>
                            <a:srgbClr val="000000"/>
                          </a:solidFill>
                          <a:effectLst/>
                          <a:latin typeface="+mn-lt"/>
                          <a:ea typeface="宋体" panose="02010600030101010101" pitchFamily="2" charset="-122"/>
                        </a:rPr>
                        <a:t>Smoke</a:t>
                      </a:r>
                      <a:r>
                        <a:rPr lang="en-US" altLang="zh-CN" sz="1050" b="0" i="0" u="none" strike="noStrike" baseline="0" dirty="0" smtClean="0">
                          <a:solidFill>
                            <a:srgbClr val="000000"/>
                          </a:solidFill>
                          <a:effectLst/>
                          <a:latin typeface="+mn-lt"/>
                          <a:ea typeface="宋体" panose="02010600030101010101" pitchFamily="2" charset="-122"/>
                        </a:rPr>
                        <a:t> Exhaust Window</a:t>
                      </a:r>
                      <a:endParaRPr lang="zh-CN" altLang="en-US" sz="105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212">
                <a:tc>
                  <a:txBody>
                    <a:bodyPr/>
                    <a:lstStyle/>
                    <a:p>
                      <a:pPr algn="ctr" fontAlgn="ctr"/>
                      <a:r>
                        <a:rPr lang="en-US" altLang="zh-CN" sz="1400" b="0" i="0" u="none" strike="noStrike" dirty="0">
                          <a:solidFill>
                            <a:srgbClr val="000000"/>
                          </a:solidFill>
                          <a:effectLst/>
                          <a:latin typeface="+mn-lt"/>
                          <a:ea typeface="宋体" panose="02010600030101010101" pitchFamily="2" charset="-122"/>
                        </a:rPr>
                        <a:t>08</a:t>
                      </a:r>
                      <a:endParaRPr lang="en-US" altLang="zh-CN" sz="1400" b="0" i="0" u="none" strike="noStrike" dirty="0">
                        <a:solidFill>
                          <a:srgbClr val="000000"/>
                        </a:solidFill>
                        <a:effectLst/>
                        <a:latin typeface="+mn-lt"/>
                        <a:ea typeface="宋体" panose="02010600030101010101" pitchFamily="2" charset="-122"/>
                      </a:endParaRPr>
                    </a:p>
                  </a:txBody>
                  <a:tcPr marL="5294" marR="5294" marT="529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smtClean="0">
                          <a:solidFill>
                            <a:srgbClr val="000000"/>
                          </a:solidFill>
                          <a:effectLst/>
                          <a:latin typeface="+mn-lt"/>
                          <a:ea typeface="宋体" panose="02010600030101010101" pitchFamily="2" charset="-122"/>
                        </a:rPr>
                        <a:t>Output</a:t>
                      </a:r>
                      <a:r>
                        <a:rPr lang="en-US" altLang="zh-CN" sz="1050" b="0" i="0" u="none" strike="noStrike" baseline="0" dirty="0" smtClean="0">
                          <a:solidFill>
                            <a:srgbClr val="000000"/>
                          </a:solidFill>
                          <a:effectLst/>
                          <a:latin typeface="+mn-lt"/>
                          <a:ea typeface="宋体" panose="02010600030101010101" pitchFamily="2" charset="-122"/>
                        </a:rPr>
                        <a:t> Module</a:t>
                      </a:r>
                      <a:endParaRPr lang="zh-CN" altLang="en-US" sz="105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CN" altLang="en-US" sz="900" b="0" i="0" u="none" strike="noStrike">
                        <a:solidFill>
                          <a:srgbClr val="000000"/>
                        </a:solidFill>
                        <a:effectLst/>
                        <a:latin typeface="+mn-lt"/>
                        <a:ea typeface="等线"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zh-CN" sz="1400" b="0" i="0" u="none" strike="noStrike" dirty="0">
                          <a:solidFill>
                            <a:srgbClr val="000000"/>
                          </a:solidFill>
                          <a:effectLst/>
                          <a:latin typeface="+mn-lt"/>
                          <a:ea typeface="宋体" panose="02010600030101010101" pitchFamily="2" charset="-122"/>
                        </a:rPr>
                        <a:t>50</a:t>
                      </a:r>
                      <a:endParaRPr lang="en-US" altLang="zh-CN" sz="140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smtClean="0">
                          <a:solidFill>
                            <a:srgbClr val="000000"/>
                          </a:solidFill>
                          <a:effectLst/>
                          <a:latin typeface="+mn-lt"/>
                          <a:ea typeface="宋体" panose="02010600030101010101" pitchFamily="2" charset="-122"/>
                        </a:rPr>
                        <a:t>Fire Selector Valve</a:t>
                      </a:r>
                      <a:endParaRPr lang="zh-CN" altLang="en-US" sz="105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zh-CN" altLang="en-US" sz="1600" b="0" i="0" u="none" strike="noStrike">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zh-CN" sz="1400" b="0" i="0" u="none" strike="noStrike">
                          <a:solidFill>
                            <a:srgbClr val="000000"/>
                          </a:solidFill>
                          <a:effectLst/>
                          <a:latin typeface="+mn-lt"/>
                          <a:ea typeface="宋体" panose="02010600030101010101" pitchFamily="2" charset="-122"/>
                        </a:rPr>
                        <a:t>90</a:t>
                      </a:r>
                      <a:endParaRPr lang="en-US" altLang="zh-CN" sz="1400" b="0" i="0" u="none" strike="noStrike">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smtClean="0">
                          <a:solidFill>
                            <a:srgbClr val="000000"/>
                          </a:solidFill>
                          <a:effectLst/>
                          <a:latin typeface="+mn-lt"/>
                          <a:ea typeface="宋体" panose="02010600030101010101" pitchFamily="2" charset="-122"/>
                        </a:rPr>
                        <a:t>Smoke</a:t>
                      </a:r>
                      <a:r>
                        <a:rPr lang="en-US" altLang="zh-CN" sz="1050" b="0" i="0" u="none" strike="noStrike" baseline="0" dirty="0" smtClean="0">
                          <a:solidFill>
                            <a:srgbClr val="000000"/>
                          </a:solidFill>
                          <a:effectLst/>
                          <a:latin typeface="+mn-lt"/>
                          <a:ea typeface="宋体" panose="02010600030101010101" pitchFamily="2" charset="-122"/>
                        </a:rPr>
                        <a:t> Damper</a:t>
                      </a:r>
                      <a:endParaRPr lang="zh-CN" altLang="en-US" sz="105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298">
                <a:tc>
                  <a:txBody>
                    <a:bodyPr/>
                    <a:lstStyle/>
                    <a:p>
                      <a:pPr algn="ctr" fontAlgn="ctr"/>
                      <a:r>
                        <a:rPr lang="en-US" altLang="zh-CN" sz="1400" b="0" i="0" u="none" strike="noStrike" dirty="0">
                          <a:solidFill>
                            <a:srgbClr val="000000"/>
                          </a:solidFill>
                          <a:effectLst/>
                          <a:latin typeface="+mn-lt"/>
                          <a:ea typeface="宋体" panose="02010600030101010101" pitchFamily="2" charset="-122"/>
                        </a:rPr>
                        <a:t>09</a:t>
                      </a:r>
                      <a:endParaRPr lang="en-US" altLang="zh-CN" sz="1400" b="0" i="0" u="none" strike="noStrike" dirty="0">
                        <a:solidFill>
                          <a:srgbClr val="000000"/>
                        </a:solidFill>
                        <a:effectLst/>
                        <a:latin typeface="+mn-lt"/>
                        <a:ea typeface="宋体" panose="02010600030101010101" pitchFamily="2" charset="-122"/>
                      </a:endParaRPr>
                    </a:p>
                  </a:txBody>
                  <a:tcPr marL="5294" marR="5294" marT="529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smtClean="0">
                          <a:solidFill>
                            <a:srgbClr val="000000"/>
                          </a:solidFill>
                          <a:effectLst/>
                          <a:latin typeface="+mn-lt"/>
                          <a:ea typeface="宋体" panose="02010600030101010101" pitchFamily="2" charset="-122"/>
                        </a:rPr>
                        <a:t>Input Module</a:t>
                      </a:r>
                      <a:endParaRPr lang="zh-CN" altLang="en-US" sz="1050" b="0" i="0" u="none" strike="noStrike" dirty="0" smtClean="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CN" altLang="en-US" sz="900" b="0" i="0" u="none" strike="noStrike">
                        <a:solidFill>
                          <a:srgbClr val="000000"/>
                        </a:solidFill>
                        <a:effectLst/>
                        <a:latin typeface="+mn-lt"/>
                        <a:ea typeface="等线"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zh-CN" sz="1400" b="0" i="0" u="none" strike="noStrike" dirty="0">
                          <a:solidFill>
                            <a:srgbClr val="000000"/>
                          </a:solidFill>
                          <a:effectLst/>
                          <a:latin typeface="+mn-lt"/>
                          <a:ea typeface="宋体" panose="02010600030101010101" pitchFamily="2" charset="-122"/>
                        </a:rPr>
                        <a:t>51</a:t>
                      </a:r>
                      <a:endParaRPr lang="en-US" altLang="zh-CN" sz="140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smtClean="0">
                          <a:solidFill>
                            <a:srgbClr val="000000"/>
                          </a:solidFill>
                          <a:effectLst/>
                          <a:latin typeface="+mn-lt"/>
                          <a:ea typeface="宋体" panose="02010600030101010101" pitchFamily="2" charset="-122"/>
                        </a:rPr>
                        <a:t>Smoke</a:t>
                      </a:r>
                      <a:r>
                        <a:rPr lang="en-US" altLang="zh-CN" sz="1050" b="0" i="0" u="none" strike="noStrike" baseline="0" dirty="0" smtClean="0">
                          <a:solidFill>
                            <a:srgbClr val="000000"/>
                          </a:solidFill>
                          <a:effectLst/>
                          <a:latin typeface="+mn-lt"/>
                          <a:ea typeface="宋体" panose="02010600030101010101" pitchFamily="2" charset="-122"/>
                        </a:rPr>
                        <a:t> Exhaust Fan</a:t>
                      </a:r>
                      <a:endParaRPr lang="zh-CN" altLang="en-US" sz="105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zh-CN" altLang="en-US" sz="160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zh-CN" sz="1400" b="0" i="0" u="none" strike="noStrike">
                          <a:solidFill>
                            <a:srgbClr val="000000"/>
                          </a:solidFill>
                          <a:effectLst/>
                          <a:latin typeface="+mn-lt"/>
                          <a:ea typeface="宋体" panose="02010600030101010101" pitchFamily="2" charset="-122"/>
                        </a:rPr>
                        <a:t>91</a:t>
                      </a:r>
                      <a:endParaRPr lang="en-US" altLang="zh-CN" sz="1400" b="0" i="0" u="none" strike="noStrike">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smtClean="0">
                          <a:solidFill>
                            <a:srgbClr val="000000"/>
                          </a:solidFill>
                          <a:effectLst/>
                          <a:latin typeface="+mn-lt"/>
                          <a:ea typeface="宋体" panose="02010600030101010101" pitchFamily="2" charset="-122"/>
                        </a:rPr>
                        <a:t>Fire</a:t>
                      </a:r>
                      <a:r>
                        <a:rPr lang="en-US" altLang="zh-CN" sz="1050" b="0" i="0" u="none" strike="noStrike" baseline="0" dirty="0" smtClean="0">
                          <a:solidFill>
                            <a:srgbClr val="000000"/>
                          </a:solidFill>
                          <a:effectLst/>
                          <a:latin typeface="+mn-lt"/>
                          <a:ea typeface="宋体" panose="02010600030101010101" pitchFamily="2" charset="-122"/>
                        </a:rPr>
                        <a:t> Rolling Shutter Half Fall</a:t>
                      </a:r>
                      <a:endParaRPr lang="zh-CN" altLang="en-US" sz="105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212">
                <a:tc>
                  <a:txBody>
                    <a:bodyPr/>
                    <a:lstStyle/>
                    <a:p>
                      <a:pPr algn="ctr" fontAlgn="ctr"/>
                      <a:r>
                        <a:rPr lang="en-US" sz="1400" b="0" i="0" u="none" strike="noStrike" dirty="0">
                          <a:solidFill>
                            <a:srgbClr val="000000"/>
                          </a:solidFill>
                          <a:effectLst/>
                          <a:latin typeface="+mn-lt"/>
                          <a:ea typeface="宋体" panose="02010600030101010101" pitchFamily="2" charset="-122"/>
                        </a:rPr>
                        <a:t>0a</a:t>
                      </a:r>
                      <a:endParaRPr lang="en-US" sz="1400" b="0" i="0" u="none" strike="noStrike" dirty="0">
                        <a:solidFill>
                          <a:srgbClr val="000000"/>
                        </a:solidFill>
                        <a:effectLst/>
                        <a:latin typeface="+mn-lt"/>
                        <a:ea typeface="宋体" panose="02010600030101010101" pitchFamily="2" charset="-122"/>
                      </a:endParaRPr>
                    </a:p>
                  </a:txBody>
                  <a:tcPr marL="5294" marR="5294" marT="529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smtClean="0">
                          <a:solidFill>
                            <a:srgbClr val="000000"/>
                          </a:solidFill>
                          <a:effectLst/>
                          <a:latin typeface="+mn-lt"/>
                          <a:ea typeface="宋体" panose="02010600030101010101" pitchFamily="2" charset="-122"/>
                        </a:rPr>
                        <a:t>Isolator Module</a:t>
                      </a:r>
                      <a:endParaRPr lang="zh-CN" altLang="en-US" sz="105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CN" altLang="en-US" sz="900" b="0" i="0" u="none" strike="noStrike">
                        <a:solidFill>
                          <a:srgbClr val="000000"/>
                        </a:solidFill>
                        <a:effectLst/>
                        <a:latin typeface="+mn-lt"/>
                        <a:ea typeface="等线"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zh-CN" sz="1400" b="0" i="0" u="none" strike="noStrike">
                          <a:solidFill>
                            <a:srgbClr val="000000"/>
                          </a:solidFill>
                          <a:effectLst/>
                          <a:latin typeface="+mn-lt"/>
                          <a:ea typeface="宋体" panose="02010600030101010101" pitchFamily="2" charset="-122"/>
                        </a:rPr>
                        <a:t>55</a:t>
                      </a:r>
                      <a:endParaRPr lang="en-US" altLang="zh-CN" sz="1400" b="0" i="0" u="none" strike="noStrike">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smtClean="0">
                          <a:solidFill>
                            <a:srgbClr val="000000"/>
                          </a:solidFill>
                          <a:effectLst/>
                          <a:latin typeface="+mn-lt"/>
                          <a:ea typeface="宋体" panose="02010600030101010101" pitchFamily="2" charset="-122"/>
                        </a:rPr>
                        <a:t>Air</a:t>
                      </a:r>
                      <a:r>
                        <a:rPr lang="en-US" altLang="zh-CN" sz="1050" b="0" i="0" u="none" strike="noStrike" baseline="0" dirty="0" smtClean="0">
                          <a:solidFill>
                            <a:srgbClr val="000000"/>
                          </a:solidFill>
                          <a:effectLst/>
                          <a:latin typeface="+mn-lt"/>
                          <a:ea typeface="宋体" panose="02010600030101010101" pitchFamily="2" charset="-122"/>
                        </a:rPr>
                        <a:t> Blower</a:t>
                      </a:r>
                      <a:endParaRPr lang="zh-CN" altLang="en-US" sz="105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zh-CN" altLang="en-US" sz="1600" b="0" i="0" u="none" strike="noStrike">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zh-CN" sz="1400" b="0" i="0" u="none" strike="noStrike" dirty="0">
                          <a:solidFill>
                            <a:srgbClr val="000000"/>
                          </a:solidFill>
                          <a:effectLst/>
                          <a:latin typeface="+mn-lt"/>
                          <a:ea typeface="宋体" panose="02010600030101010101" pitchFamily="2" charset="-122"/>
                        </a:rPr>
                        <a:t>98</a:t>
                      </a:r>
                      <a:endParaRPr lang="en-US" altLang="zh-CN" sz="140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smtClean="0">
                          <a:solidFill>
                            <a:srgbClr val="000000"/>
                          </a:solidFill>
                          <a:effectLst/>
                          <a:latin typeface="+mn-lt"/>
                          <a:ea typeface="宋体" panose="02010600030101010101" pitchFamily="2" charset="-122"/>
                        </a:rPr>
                        <a:t>Access Control</a:t>
                      </a:r>
                      <a:endParaRPr lang="zh-CN" altLang="en-US" sz="105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298">
                <a:tc>
                  <a:txBody>
                    <a:bodyPr/>
                    <a:lstStyle/>
                    <a:p>
                      <a:pPr algn="ctr" fontAlgn="ctr"/>
                      <a:r>
                        <a:rPr lang="en-US" altLang="zh-CN" sz="1400" b="0" i="0" u="none" strike="noStrike" dirty="0">
                          <a:solidFill>
                            <a:srgbClr val="000000"/>
                          </a:solidFill>
                          <a:effectLst/>
                          <a:latin typeface="+mn-lt"/>
                          <a:ea typeface="宋体" panose="02010600030101010101" pitchFamily="2" charset="-122"/>
                        </a:rPr>
                        <a:t>30</a:t>
                      </a:r>
                      <a:endParaRPr lang="en-US" altLang="zh-CN" sz="1400" b="0" i="0" u="none" strike="noStrike" dirty="0">
                        <a:solidFill>
                          <a:srgbClr val="000000"/>
                        </a:solidFill>
                        <a:effectLst/>
                        <a:latin typeface="+mn-lt"/>
                        <a:ea typeface="宋体" panose="02010600030101010101" pitchFamily="2" charset="-122"/>
                      </a:endParaRPr>
                    </a:p>
                  </a:txBody>
                  <a:tcPr marL="5294" marR="5294" marT="529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smtClean="0">
                          <a:solidFill>
                            <a:srgbClr val="000000"/>
                          </a:solidFill>
                          <a:effectLst/>
                          <a:latin typeface="+mn-lt"/>
                          <a:ea typeface="宋体" panose="02010600030101010101" pitchFamily="2" charset="-122"/>
                        </a:rPr>
                        <a:t>Gas Extinguishing Control</a:t>
                      </a:r>
                      <a:r>
                        <a:rPr lang="en-US" altLang="zh-CN" sz="1050" b="0" i="0" u="none" strike="noStrike" baseline="0" dirty="0" smtClean="0">
                          <a:solidFill>
                            <a:srgbClr val="000000"/>
                          </a:solidFill>
                          <a:effectLst/>
                          <a:latin typeface="+mn-lt"/>
                          <a:ea typeface="宋体" panose="02010600030101010101" pitchFamily="2" charset="-122"/>
                        </a:rPr>
                        <a:t> Panel</a:t>
                      </a:r>
                      <a:endParaRPr lang="zh-CN" altLang="en-US" sz="105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CN" altLang="en-US" sz="900" b="0" i="0" u="none" strike="noStrike">
                        <a:solidFill>
                          <a:srgbClr val="000000"/>
                        </a:solidFill>
                        <a:effectLst/>
                        <a:latin typeface="+mn-lt"/>
                        <a:ea typeface="等线"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zh-CN" sz="1400" b="0" i="0" u="none" strike="noStrike" dirty="0">
                          <a:solidFill>
                            <a:srgbClr val="000000"/>
                          </a:solidFill>
                          <a:effectLst/>
                          <a:latin typeface="+mn-lt"/>
                          <a:ea typeface="宋体" panose="02010600030101010101" pitchFamily="2" charset="-122"/>
                        </a:rPr>
                        <a:t>56</a:t>
                      </a:r>
                      <a:endParaRPr lang="en-US" altLang="zh-CN" sz="140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smtClean="0">
                          <a:solidFill>
                            <a:srgbClr val="000000"/>
                          </a:solidFill>
                          <a:effectLst/>
                          <a:latin typeface="+mn-lt"/>
                          <a:ea typeface="宋体" panose="02010600030101010101" pitchFamily="2" charset="-122"/>
                        </a:rPr>
                        <a:t>Electronically</a:t>
                      </a:r>
                      <a:r>
                        <a:rPr lang="en-US" altLang="zh-CN" sz="1050" b="0" i="0" u="none" strike="noStrike" baseline="0" dirty="0" smtClean="0">
                          <a:solidFill>
                            <a:srgbClr val="000000"/>
                          </a:solidFill>
                          <a:effectLst/>
                          <a:latin typeface="+mn-lt"/>
                          <a:ea typeface="宋体" panose="02010600030101010101" pitchFamily="2" charset="-122"/>
                        </a:rPr>
                        <a:t> Controlled Smoke Barrier</a:t>
                      </a:r>
                      <a:endParaRPr lang="zh-CN" altLang="en-US" sz="105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zh-CN" altLang="en-US" sz="1600" b="0" i="0" u="none" strike="noStrike">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zh-CN" sz="1400" b="0" i="0" u="none" strike="noStrike" dirty="0">
                          <a:solidFill>
                            <a:srgbClr val="000000"/>
                          </a:solidFill>
                          <a:effectLst/>
                          <a:latin typeface="+mn-lt"/>
                          <a:ea typeface="宋体" panose="02010600030101010101" pitchFamily="2" charset="-122"/>
                        </a:rPr>
                        <a:t>99</a:t>
                      </a:r>
                      <a:endParaRPr lang="en-US" altLang="zh-CN" sz="140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smtClean="0">
                          <a:solidFill>
                            <a:srgbClr val="000000"/>
                          </a:solidFill>
                          <a:effectLst/>
                          <a:latin typeface="+mn-lt"/>
                          <a:ea typeface="宋体" panose="02010600030101010101" pitchFamily="2" charset="-122"/>
                        </a:rPr>
                        <a:t>Air</a:t>
                      </a:r>
                      <a:r>
                        <a:rPr lang="en-US" altLang="zh-CN" sz="1050" b="0" i="0" u="none" strike="noStrike" baseline="0" dirty="0" smtClean="0">
                          <a:solidFill>
                            <a:srgbClr val="000000"/>
                          </a:solidFill>
                          <a:effectLst/>
                          <a:latin typeface="+mn-lt"/>
                          <a:ea typeface="宋体" panose="02010600030101010101" pitchFamily="2" charset="-122"/>
                        </a:rPr>
                        <a:t> Compressor</a:t>
                      </a:r>
                      <a:endParaRPr lang="zh-CN" altLang="en-US" sz="105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212">
                <a:tc>
                  <a:txBody>
                    <a:bodyPr/>
                    <a:lstStyle/>
                    <a:p>
                      <a:pPr algn="ctr" fontAlgn="ctr"/>
                      <a:r>
                        <a:rPr lang="en-US" altLang="zh-CN" sz="1400" b="0" i="0" u="none" strike="noStrike" dirty="0">
                          <a:solidFill>
                            <a:srgbClr val="000000"/>
                          </a:solidFill>
                          <a:effectLst/>
                          <a:latin typeface="+mn-lt"/>
                          <a:ea typeface="宋体" panose="02010600030101010101" pitchFamily="2" charset="-122"/>
                        </a:rPr>
                        <a:t>31</a:t>
                      </a:r>
                      <a:endParaRPr lang="en-US" altLang="zh-CN" sz="1400" b="0" i="0" u="none" strike="noStrike" dirty="0">
                        <a:solidFill>
                          <a:srgbClr val="000000"/>
                        </a:solidFill>
                        <a:effectLst/>
                        <a:latin typeface="+mn-lt"/>
                        <a:ea typeface="宋体" panose="02010600030101010101" pitchFamily="2" charset="-122"/>
                      </a:endParaRPr>
                    </a:p>
                  </a:txBody>
                  <a:tcPr marL="5294" marR="5294" marT="529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smtClean="0">
                          <a:solidFill>
                            <a:srgbClr val="000000"/>
                          </a:solidFill>
                          <a:effectLst/>
                          <a:latin typeface="+mn-lt"/>
                          <a:ea typeface="宋体" panose="02010600030101010101" pitchFamily="2" charset="-122"/>
                        </a:rPr>
                        <a:t>Gas</a:t>
                      </a:r>
                      <a:r>
                        <a:rPr lang="en-US" altLang="zh-CN" sz="1050" b="0" i="0" u="none" strike="noStrike" baseline="0" dirty="0" smtClean="0">
                          <a:solidFill>
                            <a:srgbClr val="000000"/>
                          </a:solidFill>
                          <a:effectLst/>
                          <a:latin typeface="+mn-lt"/>
                          <a:ea typeface="宋体" panose="02010600030101010101" pitchFamily="2" charset="-122"/>
                        </a:rPr>
                        <a:t> Release Warning Signage</a:t>
                      </a:r>
                      <a:endParaRPr lang="zh-CN" altLang="en-US" sz="105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CN" altLang="en-US" sz="900" b="0" i="0" u="none" strike="noStrike" dirty="0">
                        <a:solidFill>
                          <a:srgbClr val="000000"/>
                        </a:solidFill>
                        <a:effectLst/>
                        <a:latin typeface="+mn-lt"/>
                        <a:ea typeface="等线"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zh-CN" sz="1600" b="0" i="0" u="none" strike="noStrike" dirty="0">
                          <a:solidFill>
                            <a:srgbClr val="000000"/>
                          </a:solidFill>
                          <a:effectLst/>
                          <a:latin typeface="+mn-lt"/>
                          <a:ea typeface="宋体" panose="02010600030101010101" pitchFamily="2" charset="-122"/>
                        </a:rPr>
                        <a:t>57</a:t>
                      </a:r>
                      <a:endParaRPr lang="en-US" altLang="zh-CN" sz="160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smtClean="0">
                          <a:solidFill>
                            <a:srgbClr val="000000"/>
                          </a:solidFill>
                          <a:effectLst/>
                          <a:latin typeface="+mn-lt"/>
                          <a:ea typeface="宋体" panose="02010600030101010101" pitchFamily="2" charset="-122"/>
                        </a:rPr>
                        <a:t>Fire</a:t>
                      </a:r>
                      <a:r>
                        <a:rPr lang="en-US" altLang="zh-CN" sz="1050" b="0" i="0" u="none" strike="noStrike" baseline="0" dirty="0" smtClean="0">
                          <a:solidFill>
                            <a:srgbClr val="000000"/>
                          </a:solidFill>
                          <a:effectLst/>
                          <a:latin typeface="+mn-lt"/>
                          <a:ea typeface="宋体" panose="02010600030101010101" pitchFamily="2" charset="-122"/>
                        </a:rPr>
                        <a:t> Rolling Shutter</a:t>
                      </a:r>
                      <a:endParaRPr lang="zh-CN" altLang="en-US" sz="105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zh-CN" altLang="en-US" sz="1600" b="0" i="0" u="none" strike="noStrike">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dirty="0">
                          <a:solidFill>
                            <a:srgbClr val="000000"/>
                          </a:solidFill>
                          <a:effectLst/>
                          <a:latin typeface="+mn-lt"/>
                          <a:ea typeface="宋体" panose="02010600030101010101" pitchFamily="2" charset="-122"/>
                        </a:rPr>
                        <a:t>9a</a:t>
                      </a:r>
                      <a:endParaRPr lang="en-US" sz="140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smtClean="0">
                          <a:solidFill>
                            <a:srgbClr val="000000"/>
                          </a:solidFill>
                          <a:effectLst/>
                          <a:latin typeface="+mn-lt"/>
                          <a:ea typeface="宋体" panose="02010600030101010101" pitchFamily="2" charset="-122"/>
                        </a:rPr>
                        <a:t>Transfer</a:t>
                      </a:r>
                      <a:r>
                        <a:rPr lang="en-US" altLang="zh-CN" sz="1050" b="0" i="0" u="none" strike="noStrike" baseline="0" dirty="0" smtClean="0">
                          <a:solidFill>
                            <a:srgbClr val="000000"/>
                          </a:solidFill>
                          <a:effectLst/>
                          <a:latin typeface="+mn-lt"/>
                          <a:ea typeface="宋体" panose="02010600030101010101" pitchFamily="2" charset="-122"/>
                        </a:rPr>
                        <a:t> Pump</a:t>
                      </a:r>
                      <a:endParaRPr lang="zh-CN" altLang="en-US" sz="105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298">
                <a:tc>
                  <a:txBody>
                    <a:bodyPr/>
                    <a:lstStyle/>
                    <a:p>
                      <a:pPr algn="ctr" fontAlgn="ctr"/>
                      <a:r>
                        <a:rPr lang="en-US" altLang="zh-CN" sz="1400" b="0" i="0" u="none" strike="noStrike" dirty="0">
                          <a:solidFill>
                            <a:srgbClr val="000000"/>
                          </a:solidFill>
                          <a:effectLst/>
                          <a:latin typeface="+mn-lt"/>
                          <a:ea typeface="宋体" panose="02010600030101010101" pitchFamily="2" charset="-122"/>
                        </a:rPr>
                        <a:t>32</a:t>
                      </a:r>
                      <a:endParaRPr lang="en-US" altLang="zh-CN" sz="1400" b="0" i="0" u="none" strike="noStrike" dirty="0">
                        <a:solidFill>
                          <a:srgbClr val="000000"/>
                        </a:solidFill>
                        <a:effectLst/>
                        <a:latin typeface="+mn-lt"/>
                        <a:ea typeface="宋体" panose="02010600030101010101" pitchFamily="2" charset="-122"/>
                      </a:endParaRPr>
                    </a:p>
                  </a:txBody>
                  <a:tcPr marL="5294" marR="5294" marT="529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smtClean="0">
                          <a:solidFill>
                            <a:srgbClr val="000000"/>
                          </a:solidFill>
                          <a:effectLst/>
                          <a:latin typeface="+mn-lt"/>
                          <a:ea typeface="宋体" panose="02010600030101010101" pitchFamily="2" charset="-122"/>
                        </a:rPr>
                        <a:t>Emergency</a:t>
                      </a:r>
                      <a:r>
                        <a:rPr lang="en-US" altLang="zh-CN" sz="1050" b="0" i="0" u="none" strike="noStrike" baseline="0" dirty="0" smtClean="0">
                          <a:solidFill>
                            <a:srgbClr val="000000"/>
                          </a:solidFill>
                          <a:effectLst/>
                          <a:latin typeface="+mn-lt"/>
                          <a:ea typeface="宋体" panose="02010600030101010101" pitchFamily="2" charset="-122"/>
                        </a:rPr>
                        <a:t> Active Stop Button</a:t>
                      </a:r>
                      <a:endParaRPr lang="zh-CN" altLang="en-US" sz="105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CN" altLang="en-US" sz="900" b="0" i="0" u="none" strike="noStrike" dirty="0">
                        <a:solidFill>
                          <a:srgbClr val="000000"/>
                        </a:solidFill>
                        <a:effectLst/>
                        <a:latin typeface="+mn-lt"/>
                        <a:ea typeface="等线"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zh-CN" sz="1400" b="0" i="0" u="none" strike="noStrike" dirty="0">
                          <a:solidFill>
                            <a:srgbClr val="000000"/>
                          </a:solidFill>
                          <a:effectLst/>
                          <a:latin typeface="+mn-lt"/>
                          <a:ea typeface="宋体" panose="02010600030101010101" pitchFamily="2" charset="-122"/>
                        </a:rPr>
                        <a:t>58</a:t>
                      </a:r>
                      <a:endParaRPr lang="en-US" altLang="zh-CN" sz="140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smtClean="0">
                          <a:solidFill>
                            <a:srgbClr val="000000"/>
                          </a:solidFill>
                          <a:effectLst/>
                          <a:latin typeface="+mn-lt"/>
                          <a:ea typeface="宋体" panose="02010600030101010101" pitchFamily="2" charset="-122"/>
                        </a:rPr>
                        <a:t>Elevator</a:t>
                      </a:r>
                      <a:endParaRPr lang="zh-CN" altLang="en-US" sz="105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zh-CN" altLang="en-US" sz="1600" b="0" i="0" u="none" strike="noStrike">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dirty="0">
                          <a:solidFill>
                            <a:srgbClr val="000000"/>
                          </a:solidFill>
                          <a:effectLst/>
                          <a:latin typeface="+mn-lt"/>
                          <a:ea typeface="宋体" panose="02010600030101010101" pitchFamily="2" charset="-122"/>
                        </a:rPr>
                        <a:t>9d</a:t>
                      </a:r>
                      <a:endParaRPr lang="en-US" sz="140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smtClean="0">
                          <a:solidFill>
                            <a:srgbClr val="000000"/>
                          </a:solidFill>
                          <a:effectLst/>
                          <a:latin typeface="+mn-lt"/>
                          <a:ea typeface="+mn-ea"/>
                        </a:rPr>
                        <a:t>70 Degree Normally Open Smoke Exhaust Fire Damper</a:t>
                      </a:r>
                      <a:endParaRPr lang="zh-CN" altLang="en-US" sz="105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298">
                <a:tc>
                  <a:txBody>
                    <a:bodyPr/>
                    <a:lstStyle/>
                    <a:p>
                      <a:pPr algn="ctr" fontAlgn="ctr"/>
                      <a:r>
                        <a:rPr lang="en-US" altLang="zh-CN" sz="1400" b="0" i="0" u="none" strike="noStrike" dirty="0">
                          <a:solidFill>
                            <a:srgbClr val="000000"/>
                          </a:solidFill>
                          <a:effectLst/>
                          <a:latin typeface="+mn-lt"/>
                          <a:ea typeface="宋体" panose="02010600030101010101" pitchFamily="2" charset="-122"/>
                        </a:rPr>
                        <a:t>33</a:t>
                      </a:r>
                      <a:endParaRPr lang="en-US" altLang="zh-CN" sz="1400" b="0" i="0" u="none" strike="noStrike" dirty="0">
                        <a:solidFill>
                          <a:srgbClr val="000000"/>
                        </a:solidFill>
                        <a:effectLst/>
                        <a:latin typeface="+mn-lt"/>
                        <a:ea typeface="宋体" panose="02010600030101010101" pitchFamily="2" charset="-122"/>
                      </a:endParaRPr>
                    </a:p>
                  </a:txBody>
                  <a:tcPr marL="5294" marR="5294" marT="529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smtClean="0">
                          <a:solidFill>
                            <a:srgbClr val="000000"/>
                          </a:solidFill>
                          <a:effectLst/>
                          <a:latin typeface="+mn-lt"/>
                          <a:ea typeface="宋体" panose="02010600030101010101" pitchFamily="2" charset="-122"/>
                        </a:rPr>
                        <a:t>Gas</a:t>
                      </a:r>
                      <a:r>
                        <a:rPr lang="en-US" altLang="zh-CN" sz="1050" b="0" i="0" u="none" strike="noStrike" baseline="0" dirty="0" smtClean="0">
                          <a:solidFill>
                            <a:srgbClr val="000000"/>
                          </a:solidFill>
                          <a:effectLst/>
                          <a:latin typeface="+mn-lt"/>
                          <a:ea typeface="宋体" panose="02010600030101010101" pitchFamily="2" charset="-122"/>
                        </a:rPr>
                        <a:t> Extinguishing Zone</a:t>
                      </a:r>
                      <a:endParaRPr lang="zh-CN" altLang="en-US" sz="105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CN" altLang="en-US" sz="900" b="0" i="0" u="none" strike="noStrike">
                        <a:solidFill>
                          <a:srgbClr val="000000"/>
                        </a:solidFill>
                        <a:effectLst/>
                        <a:latin typeface="+mn-lt"/>
                        <a:ea typeface="等线"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zh-CN" sz="1400" b="0" i="0" u="none" strike="noStrike" dirty="0">
                          <a:solidFill>
                            <a:srgbClr val="000000"/>
                          </a:solidFill>
                          <a:effectLst/>
                          <a:latin typeface="+mn-lt"/>
                          <a:ea typeface="宋体" panose="02010600030101010101" pitchFamily="2" charset="-122"/>
                        </a:rPr>
                        <a:t>59</a:t>
                      </a:r>
                      <a:endParaRPr lang="en-US" altLang="zh-CN" sz="140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smtClean="0">
                          <a:solidFill>
                            <a:srgbClr val="000000"/>
                          </a:solidFill>
                          <a:effectLst/>
                          <a:latin typeface="+mn-lt"/>
                          <a:ea typeface="宋体" panose="02010600030101010101" pitchFamily="2" charset="-122"/>
                        </a:rPr>
                        <a:t>Positive Pressure Ventilation Fan</a:t>
                      </a:r>
                      <a:endParaRPr lang="zh-CN" altLang="en-US" sz="105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zh-CN" altLang="en-US" sz="1600" b="0" i="0" u="none" strike="noStrike">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dirty="0">
                          <a:solidFill>
                            <a:srgbClr val="000000"/>
                          </a:solidFill>
                          <a:effectLst/>
                          <a:latin typeface="+mn-lt"/>
                          <a:ea typeface="宋体" panose="02010600030101010101" pitchFamily="2" charset="-122"/>
                        </a:rPr>
                        <a:t>9e</a:t>
                      </a:r>
                      <a:endParaRPr lang="en-US" sz="140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smtClean="0">
                          <a:solidFill>
                            <a:srgbClr val="000000"/>
                          </a:solidFill>
                          <a:effectLst/>
                          <a:latin typeface="+mn-lt"/>
                          <a:ea typeface="+mn-ea"/>
                        </a:rPr>
                        <a:t>70 Degree Normally Closed Smoke Exhaust Fire Damper</a:t>
                      </a:r>
                      <a:endParaRPr lang="zh-CN" altLang="en-US" sz="105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298">
                <a:tc>
                  <a:txBody>
                    <a:bodyPr/>
                    <a:lstStyle/>
                    <a:p>
                      <a:pPr algn="ctr" fontAlgn="ctr"/>
                      <a:r>
                        <a:rPr lang="en-US" sz="1400" b="0" i="0" u="none" strike="noStrike" dirty="0">
                          <a:solidFill>
                            <a:srgbClr val="000000"/>
                          </a:solidFill>
                          <a:effectLst/>
                          <a:latin typeface="+mn-lt"/>
                          <a:ea typeface="宋体" panose="02010600030101010101" pitchFamily="2" charset="-122"/>
                        </a:rPr>
                        <a:t>3d</a:t>
                      </a:r>
                      <a:endParaRPr lang="en-US" sz="1400" b="0" i="0" u="none" strike="noStrike" dirty="0">
                        <a:solidFill>
                          <a:srgbClr val="000000"/>
                        </a:solidFill>
                        <a:effectLst/>
                        <a:latin typeface="+mn-lt"/>
                        <a:ea typeface="宋体" panose="02010600030101010101" pitchFamily="2" charset="-122"/>
                      </a:endParaRPr>
                    </a:p>
                  </a:txBody>
                  <a:tcPr marL="5294" marR="5294" marT="529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smtClean="0">
                          <a:solidFill>
                            <a:srgbClr val="000000"/>
                          </a:solidFill>
                          <a:effectLst/>
                          <a:latin typeface="+mn-lt"/>
                          <a:ea typeface="宋体" panose="02010600030101010101" pitchFamily="2" charset="-122"/>
                        </a:rPr>
                        <a:t>Speaker</a:t>
                      </a:r>
                      <a:r>
                        <a:rPr lang="en-US" altLang="zh-CN" sz="1050" b="0" i="0" u="none" strike="noStrike" baseline="0" dirty="0" smtClean="0">
                          <a:solidFill>
                            <a:srgbClr val="000000"/>
                          </a:solidFill>
                          <a:effectLst/>
                          <a:latin typeface="+mn-lt"/>
                          <a:ea typeface="宋体" panose="02010600030101010101" pitchFamily="2" charset="-122"/>
                        </a:rPr>
                        <a:t> Monitoring Module</a:t>
                      </a:r>
                      <a:endParaRPr lang="zh-CN" altLang="en-US" sz="105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zh-CN" altLang="en-US" sz="900" b="0" i="0" u="none" strike="noStrike">
                          <a:solidFill>
                            <a:srgbClr val="000000"/>
                          </a:solidFill>
                          <a:effectLst/>
                          <a:latin typeface="+mn-lt"/>
                          <a:ea typeface="等线" panose="02010600030101010101" pitchFamily="2" charset="-122"/>
                        </a:rPr>
                        <a:t>　</a:t>
                      </a:r>
                      <a:endParaRPr lang="zh-CN" altLang="en-US" sz="900" b="0" i="0" u="none" strike="noStrike">
                        <a:solidFill>
                          <a:srgbClr val="000000"/>
                        </a:solidFill>
                        <a:effectLst/>
                        <a:latin typeface="+mn-lt"/>
                        <a:ea typeface="等线"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dirty="0">
                          <a:solidFill>
                            <a:srgbClr val="000000"/>
                          </a:solidFill>
                          <a:effectLst/>
                          <a:latin typeface="+mn-lt"/>
                          <a:ea typeface="宋体" panose="02010600030101010101" pitchFamily="2" charset="-122"/>
                        </a:rPr>
                        <a:t>81</a:t>
                      </a:r>
                      <a:endParaRPr lang="en-US" altLang="zh-CN" sz="140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smtClean="0">
                          <a:solidFill>
                            <a:srgbClr val="000000"/>
                          </a:solidFill>
                          <a:effectLst/>
                          <a:latin typeface="+mn-lt"/>
                          <a:ea typeface="宋体" panose="02010600030101010101" pitchFamily="2" charset="-122"/>
                        </a:rPr>
                        <a:t>Air Conditioning Unit</a:t>
                      </a:r>
                      <a:endParaRPr lang="zh-CN" altLang="en-US" sz="105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effectLst/>
                          <a:latin typeface="+mn-lt"/>
                          <a:ea typeface="宋体" panose="02010600030101010101" pitchFamily="2" charset="-122"/>
                        </a:rPr>
                        <a:t>　</a:t>
                      </a:r>
                      <a:endParaRPr lang="zh-CN" altLang="en-US" sz="1600" b="0" i="0" u="none" strike="noStrike">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n-lt"/>
                          <a:ea typeface="宋体" panose="02010600030101010101" pitchFamily="2" charset="-122"/>
                        </a:rPr>
                        <a:t>9f</a:t>
                      </a:r>
                      <a:endParaRPr lang="en-US" sz="140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smtClean="0">
                          <a:solidFill>
                            <a:srgbClr val="000000"/>
                          </a:solidFill>
                          <a:effectLst/>
                          <a:latin typeface="+mn-lt"/>
                          <a:ea typeface="+mn-ea"/>
                        </a:rPr>
                        <a:t>280 Degree Normally Open Smoke Exhaust Fire Damper</a:t>
                      </a:r>
                      <a:endParaRPr lang="zh-CN" altLang="en-US" sz="1050" b="0" i="0" u="none" strike="noStrike" dirty="0">
                        <a:solidFill>
                          <a:srgbClr val="000000"/>
                        </a:solidFill>
                        <a:effectLst/>
                        <a:latin typeface="+mn-lt"/>
                        <a:ea typeface="宋体" panose="02010600030101010101" pitchFamily="2" charset="-122"/>
                      </a:endParaRPr>
                    </a:p>
                  </a:txBody>
                  <a:tcPr marL="5294" marR="5294" marT="529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38175" y="589128"/>
            <a:ext cx="5560843" cy="461665"/>
          </a:xfrm>
          <a:prstGeom prst="rect">
            <a:avLst/>
          </a:prstGeom>
          <a:solidFill>
            <a:srgbClr val="E50012"/>
          </a:solidFill>
          <a:effectLst>
            <a:outerShdw blurRad="50800" dist="38100" dir="8100000" algn="tr" rotWithShape="0">
              <a:prstClr val="black">
                <a:alpha val="50000"/>
              </a:prstClr>
            </a:outerShdw>
            <a:softEdge rad="25400"/>
          </a:effectLst>
        </p:spPr>
        <p:txBody>
          <a:bodyPr wrap="square">
            <a:spAutoFit/>
          </a:bodyPr>
          <a:lstStyle/>
          <a:p>
            <a:r>
              <a:rPr lang="en-US" altLang="zh-CN" sz="2400" b="1" kern="100" dirty="0">
                <a:solidFill>
                  <a:schemeClr val="bg1"/>
                </a:solidFill>
                <a:ea typeface="等线" panose="02010600030101010101" pitchFamily="2" charset="-122"/>
                <a:cs typeface="Times New Roman" panose="02020603050405020304" pitchFamily="18" charset="0"/>
              </a:rPr>
              <a:t>User Code Definition</a:t>
            </a:r>
            <a:endParaRPr lang="zh-CN" altLang="en-US" sz="2400" b="1" kern="100" dirty="0">
              <a:solidFill>
                <a:schemeClr val="bg1"/>
              </a:solidFill>
              <a:ea typeface="等线" panose="02010600030101010101" pitchFamily="2" charset="-122"/>
              <a:cs typeface="Times New Roman" panose="02020603050405020304" pitchFamily="18" charset="0"/>
            </a:endParaRPr>
          </a:p>
        </p:txBody>
      </p:sp>
      <p:graphicFrame>
        <p:nvGraphicFramePr>
          <p:cNvPr id="3" name="表格 2"/>
          <p:cNvGraphicFramePr>
            <a:graphicFrameLocks noGrp="1"/>
          </p:cNvGraphicFramePr>
          <p:nvPr/>
        </p:nvGraphicFramePr>
        <p:xfrm>
          <a:off x="944880" y="1381405"/>
          <a:ext cx="9652280" cy="856432"/>
        </p:xfrm>
        <a:graphic>
          <a:graphicData uri="http://schemas.openxmlformats.org/drawingml/2006/table">
            <a:tbl>
              <a:tblPr>
                <a:effectLst>
                  <a:outerShdw blurRad="50800" dist="38100" dir="5400000" algn="t" rotWithShape="0">
                    <a:prstClr val="black">
                      <a:alpha val="40000"/>
                    </a:prstClr>
                  </a:outerShdw>
                </a:effectLst>
                <a:tableStyleId>{8A107856-5554-42FB-B03E-39F5DBC370BA}</a:tableStyleId>
              </a:tblPr>
              <a:tblGrid>
                <a:gridCol w="1131730"/>
                <a:gridCol w="852055"/>
                <a:gridCol w="852055"/>
                <a:gridCol w="1218000"/>
                <a:gridCol w="685800"/>
                <a:gridCol w="652365"/>
                <a:gridCol w="852055"/>
                <a:gridCol w="852055"/>
                <a:gridCol w="852055"/>
                <a:gridCol w="852055"/>
                <a:gridCol w="852055"/>
              </a:tblGrid>
              <a:tr h="275899">
                <a:tc>
                  <a:txBody>
                    <a:bodyPr/>
                    <a:lstStyle/>
                    <a:p>
                      <a:pPr algn="ctr" fontAlgn="ctr"/>
                      <a:r>
                        <a:rPr lang="en-US" altLang="zh-CN" sz="1600" b="1" u="none" strike="noStrike" dirty="0" smtClean="0">
                          <a:effectLst/>
                          <a:latin typeface="+mn-lt"/>
                        </a:rPr>
                        <a:t>Digit</a:t>
                      </a:r>
                      <a:endParaRPr lang="zh-CN" altLang="en-US" sz="1600" b="1" i="0" u="none" strike="noStrike" dirty="0">
                        <a:solidFill>
                          <a:srgbClr val="000000"/>
                        </a:solidFill>
                        <a:effectLst/>
                        <a:latin typeface="+mn-lt"/>
                        <a:ea typeface="宋体" panose="02010600030101010101" pitchFamily="2" charset="-122"/>
                      </a:endParaRPr>
                    </a:p>
                  </a:txBody>
                  <a:tcPr marL="0" marR="0" marT="0" marB="0" anchor="ctr"/>
                </a:tc>
                <a:tc>
                  <a:txBody>
                    <a:bodyPr/>
                    <a:lstStyle/>
                    <a:p>
                      <a:pPr algn="ctr" fontAlgn="ctr"/>
                      <a:r>
                        <a:rPr lang="en-US" altLang="zh-CN" sz="1600" b="0" u="none" strike="noStrike" dirty="0" smtClean="0">
                          <a:effectLst/>
                          <a:latin typeface="+mn-lt"/>
                        </a:rPr>
                        <a:t>1</a:t>
                      </a:r>
                      <a:r>
                        <a:rPr lang="en-US" altLang="zh-CN" sz="1600" b="0" u="none" strike="noStrike" baseline="30000" dirty="0" smtClean="0">
                          <a:effectLst/>
                          <a:latin typeface="+mn-lt"/>
                        </a:rPr>
                        <a:t>st</a:t>
                      </a:r>
                      <a:r>
                        <a:rPr lang="en-US" altLang="zh-CN" sz="1600" b="0" u="none" strike="noStrike" dirty="0" smtClean="0">
                          <a:effectLst/>
                          <a:latin typeface="+mn-lt"/>
                        </a:rPr>
                        <a:t> </a:t>
                      </a:r>
                      <a:endParaRPr lang="zh-CN" altLang="en-US" sz="1600" b="0" i="0" u="none" strike="noStrike" dirty="0">
                        <a:solidFill>
                          <a:srgbClr val="000000"/>
                        </a:solidFill>
                        <a:effectLst/>
                        <a:latin typeface="+mn-lt"/>
                        <a:ea typeface="宋体" panose="02010600030101010101" pitchFamily="2" charset="-122"/>
                      </a:endParaRPr>
                    </a:p>
                  </a:txBody>
                  <a:tcPr marL="0" marR="0" marT="0" marB="0" anchor="ctr"/>
                </a:tc>
                <a:tc>
                  <a:txBody>
                    <a:bodyPr/>
                    <a:lstStyle/>
                    <a:p>
                      <a:pPr algn="ctr" fontAlgn="ctr"/>
                      <a:r>
                        <a:rPr lang="en-US" altLang="zh-CN" sz="1600" b="0" i="0" u="none" strike="noStrike" dirty="0" smtClean="0">
                          <a:solidFill>
                            <a:srgbClr val="000000"/>
                          </a:solidFill>
                          <a:effectLst/>
                          <a:latin typeface="+mn-lt"/>
                          <a:ea typeface="宋体" panose="02010600030101010101" pitchFamily="2" charset="-122"/>
                        </a:rPr>
                        <a:t>2</a:t>
                      </a:r>
                      <a:r>
                        <a:rPr lang="en-US" altLang="zh-CN" sz="1600" b="0" i="0" u="none" strike="noStrike" baseline="30000" dirty="0" smtClean="0">
                          <a:solidFill>
                            <a:srgbClr val="000000"/>
                          </a:solidFill>
                          <a:effectLst/>
                          <a:latin typeface="+mn-lt"/>
                          <a:ea typeface="宋体" panose="02010600030101010101" pitchFamily="2" charset="-122"/>
                        </a:rPr>
                        <a:t>nd</a:t>
                      </a:r>
                      <a:r>
                        <a:rPr lang="en-US" altLang="zh-CN" sz="1600" b="0" i="0" u="none" strike="noStrike" dirty="0" smtClean="0">
                          <a:solidFill>
                            <a:srgbClr val="000000"/>
                          </a:solidFill>
                          <a:effectLst/>
                          <a:latin typeface="+mn-lt"/>
                          <a:ea typeface="宋体" panose="02010600030101010101" pitchFamily="2" charset="-122"/>
                        </a:rPr>
                        <a:t> </a:t>
                      </a:r>
                      <a:endParaRPr lang="zh-CN" altLang="en-US" sz="1600" b="0" i="0" u="none" strike="noStrike" dirty="0">
                        <a:solidFill>
                          <a:srgbClr val="000000"/>
                        </a:solidFill>
                        <a:effectLst/>
                        <a:latin typeface="+mn-lt"/>
                        <a:ea typeface="宋体" panose="02010600030101010101" pitchFamily="2" charset="-122"/>
                      </a:endParaRPr>
                    </a:p>
                  </a:txBody>
                  <a:tcPr marL="0" marR="0" marT="0" marB="0" anchor="ctr"/>
                </a:tc>
                <a:tc>
                  <a:txBody>
                    <a:bodyPr/>
                    <a:lstStyle/>
                    <a:p>
                      <a:pPr algn="ctr" fontAlgn="ctr"/>
                      <a:r>
                        <a:rPr lang="en-US" altLang="zh-CN" sz="1600" b="0" i="0" u="none" strike="noStrike" dirty="0" smtClean="0">
                          <a:solidFill>
                            <a:srgbClr val="000000"/>
                          </a:solidFill>
                          <a:effectLst/>
                          <a:latin typeface="+mn-lt"/>
                          <a:ea typeface="宋体" panose="02010600030101010101" pitchFamily="2" charset="-122"/>
                        </a:rPr>
                        <a:t>3</a:t>
                      </a:r>
                      <a:r>
                        <a:rPr lang="en-US" altLang="zh-CN" sz="1600" b="0" i="0" u="none" strike="noStrike" baseline="30000" dirty="0" smtClean="0">
                          <a:solidFill>
                            <a:srgbClr val="000000"/>
                          </a:solidFill>
                          <a:effectLst/>
                          <a:latin typeface="+mn-lt"/>
                          <a:ea typeface="宋体" panose="02010600030101010101" pitchFamily="2" charset="-122"/>
                        </a:rPr>
                        <a:t>rd</a:t>
                      </a:r>
                      <a:r>
                        <a:rPr lang="en-US" altLang="zh-CN" sz="1600" b="0" i="0" u="none" strike="noStrike" dirty="0" smtClean="0">
                          <a:solidFill>
                            <a:srgbClr val="000000"/>
                          </a:solidFill>
                          <a:effectLst/>
                          <a:latin typeface="+mn-lt"/>
                          <a:ea typeface="宋体" panose="02010600030101010101" pitchFamily="2" charset="-122"/>
                        </a:rPr>
                        <a:t> </a:t>
                      </a:r>
                      <a:endParaRPr lang="zh-CN" altLang="en-US" sz="1600" b="0" i="0" u="none" strike="noStrike" dirty="0">
                        <a:solidFill>
                          <a:srgbClr val="000000"/>
                        </a:solidFill>
                        <a:effectLst/>
                        <a:latin typeface="+mn-lt"/>
                        <a:ea typeface="宋体" panose="02010600030101010101" pitchFamily="2" charset="-122"/>
                      </a:endParaRPr>
                    </a:p>
                  </a:txBody>
                  <a:tcPr marL="0" marR="0" marT="0" marB="0" anchor="ctr"/>
                </a:tc>
                <a:tc>
                  <a:txBody>
                    <a:bodyPr/>
                    <a:lstStyle/>
                    <a:p>
                      <a:pPr algn="ctr" fontAlgn="ctr"/>
                      <a:r>
                        <a:rPr lang="en-US" altLang="zh-CN" sz="1600" b="0" i="0" u="none" strike="noStrike" dirty="0" smtClean="0">
                          <a:solidFill>
                            <a:srgbClr val="000000"/>
                          </a:solidFill>
                          <a:effectLst/>
                          <a:latin typeface="+mn-lt"/>
                          <a:ea typeface="宋体" panose="02010600030101010101" pitchFamily="2" charset="-122"/>
                        </a:rPr>
                        <a:t>4</a:t>
                      </a:r>
                      <a:r>
                        <a:rPr lang="en-US" altLang="zh-CN" sz="1600" b="0" i="0" u="none" strike="noStrike" baseline="30000" dirty="0" smtClean="0">
                          <a:solidFill>
                            <a:srgbClr val="000000"/>
                          </a:solidFill>
                          <a:effectLst/>
                          <a:latin typeface="+mn-lt"/>
                          <a:ea typeface="宋体" panose="02010600030101010101" pitchFamily="2" charset="-122"/>
                        </a:rPr>
                        <a:t>th</a:t>
                      </a:r>
                      <a:r>
                        <a:rPr lang="en-US" altLang="zh-CN" sz="1600" b="0" i="0" u="none" strike="noStrike" dirty="0" smtClean="0">
                          <a:solidFill>
                            <a:srgbClr val="000000"/>
                          </a:solidFill>
                          <a:effectLst/>
                          <a:latin typeface="+mn-lt"/>
                          <a:ea typeface="宋体" panose="02010600030101010101" pitchFamily="2" charset="-122"/>
                        </a:rPr>
                        <a:t> </a:t>
                      </a:r>
                      <a:endParaRPr lang="zh-CN" altLang="en-US" sz="1600" b="0" i="0" u="none" strike="noStrike" dirty="0">
                        <a:solidFill>
                          <a:srgbClr val="000000"/>
                        </a:solidFill>
                        <a:effectLst/>
                        <a:latin typeface="+mn-lt"/>
                        <a:ea typeface="宋体" panose="02010600030101010101" pitchFamily="2" charset="-122"/>
                      </a:endParaRPr>
                    </a:p>
                  </a:txBody>
                  <a:tcPr marL="0" marR="0" marT="0" marB="0" anchor="ctr"/>
                </a:tc>
                <a:tc>
                  <a:txBody>
                    <a:bodyPr/>
                    <a:lstStyle/>
                    <a:p>
                      <a:pPr algn="ctr" fontAlgn="ctr"/>
                      <a:r>
                        <a:rPr lang="en-US" altLang="zh-CN" sz="1600" b="0" i="0" u="none" strike="noStrike" dirty="0" smtClean="0">
                          <a:solidFill>
                            <a:srgbClr val="000000"/>
                          </a:solidFill>
                          <a:effectLst/>
                          <a:latin typeface="+mn-lt"/>
                          <a:ea typeface="宋体" panose="02010600030101010101" pitchFamily="2" charset="-122"/>
                        </a:rPr>
                        <a:t>5</a:t>
                      </a:r>
                      <a:r>
                        <a:rPr lang="en-US" altLang="zh-CN" sz="1600" b="0" i="0" u="none" strike="noStrike" baseline="30000" dirty="0" smtClean="0">
                          <a:solidFill>
                            <a:srgbClr val="000000"/>
                          </a:solidFill>
                          <a:effectLst/>
                          <a:latin typeface="+mn-lt"/>
                          <a:ea typeface="宋体" panose="02010600030101010101" pitchFamily="2" charset="-122"/>
                        </a:rPr>
                        <a:t>th</a:t>
                      </a:r>
                      <a:r>
                        <a:rPr lang="en-US" altLang="zh-CN" sz="1600" b="0" i="0" u="none" strike="noStrike" dirty="0" smtClean="0">
                          <a:solidFill>
                            <a:srgbClr val="000000"/>
                          </a:solidFill>
                          <a:effectLst/>
                          <a:latin typeface="+mn-lt"/>
                          <a:ea typeface="宋体" panose="02010600030101010101" pitchFamily="2" charset="-122"/>
                        </a:rPr>
                        <a:t> </a:t>
                      </a:r>
                      <a:endParaRPr lang="zh-CN" altLang="en-US" sz="1600" b="0" i="0" u="none" strike="noStrike" dirty="0">
                        <a:solidFill>
                          <a:srgbClr val="000000"/>
                        </a:solidFill>
                        <a:effectLst/>
                        <a:latin typeface="+mn-lt"/>
                        <a:ea typeface="宋体" panose="02010600030101010101" pitchFamily="2" charset="-122"/>
                      </a:endParaRPr>
                    </a:p>
                  </a:txBody>
                  <a:tcPr marL="0" marR="0" marT="0" marB="0" anchor="ctr"/>
                </a:tc>
                <a:tc>
                  <a:txBody>
                    <a:bodyPr/>
                    <a:lstStyle/>
                    <a:p>
                      <a:pPr algn="ctr" fontAlgn="ctr"/>
                      <a:r>
                        <a:rPr lang="en-US" altLang="zh-CN" sz="1600" b="0" i="0" u="none" strike="noStrike" dirty="0" smtClean="0">
                          <a:solidFill>
                            <a:srgbClr val="000000"/>
                          </a:solidFill>
                          <a:effectLst/>
                          <a:latin typeface="+mn-lt"/>
                          <a:ea typeface="宋体" panose="02010600030101010101" pitchFamily="2" charset="-122"/>
                        </a:rPr>
                        <a:t>6</a:t>
                      </a:r>
                      <a:r>
                        <a:rPr lang="en-US" altLang="zh-CN" sz="1600" b="0" i="0" u="none" strike="noStrike" baseline="30000" dirty="0" smtClean="0">
                          <a:solidFill>
                            <a:srgbClr val="000000"/>
                          </a:solidFill>
                          <a:effectLst/>
                          <a:latin typeface="+mn-lt"/>
                          <a:ea typeface="宋体" panose="02010600030101010101" pitchFamily="2" charset="-122"/>
                        </a:rPr>
                        <a:t>th</a:t>
                      </a:r>
                      <a:r>
                        <a:rPr lang="en-US" altLang="zh-CN" sz="1600" b="0" i="0" u="none" strike="noStrike" dirty="0" smtClean="0">
                          <a:solidFill>
                            <a:srgbClr val="000000"/>
                          </a:solidFill>
                          <a:effectLst/>
                          <a:latin typeface="+mn-lt"/>
                          <a:ea typeface="宋体" panose="02010600030101010101" pitchFamily="2" charset="-122"/>
                        </a:rPr>
                        <a:t> </a:t>
                      </a:r>
                      <a:endParaRPr lang="zh-CN" altLang="en-US" sz="1600" b="0" i="0" u="none" strike="noStrike" dirty="0">
                        <a:solidFill>
                          <a:srgbClr val="000000"/>
                        </a:solidFill>
                        <a:effectLst/>
                        <a:latin typeface="+mn-lt"/>
                        <a:ea typeface="宋体" panose="02010600030101010101" pitchFamily="2" charset="-122"/>
                      </a:endParaRPr>
                    </a:p>
                  </a:txBody>
                  <a:tcPr marL="0" marR="0" marT="0" marB="0" anchor="ctr"/>
                </a:tc>
                <a:tc>
                  <a:txBody>
                    <a:bodyPr/>
                    <a:lstStyle/>
                    <a:p>
                      <a:pPr algn="ctr" fontAlgn="ctr"/>
                      <a:r>
                        <a:rPr lang="en-US" altLang="zh-CN" sz="1600" b="0" i="0" u="none" strike="noStrike" dirty="0" smtClean="0">
                          <a:solidFill>
                            <a:srgbClr val="000000"/>
                          </a:solidFill>
                          <a:effectLst/>
                          <a:latin typeface="+mn-lt"/>
                          <a:ea typeface="宋体" panose="02010600030101010101" pitchFamily="2" charset="-122"/>
                        </a:rPr>
                        <a:t>7</a:t>
                      </a:r>
                      <a:r>
                        <a:rPr lang="en-US" altLang="zh-CN" sz="1600" b="0" i="0" u="none" strike="noStrike" baseline="30000" dirty="0" smtClean="0">
                          <a:solidFill>
                            <a:srgbClr val="000000"/>
                          </a:solidFill>
                          <a:effectLst/>
                          <a:latin typeface="+mn-lt"/>
                          <a:ea typeface="宋体" panose="02010600030101010101" pitchFamily="2" charset="-122"/>
                        </a:rPr>
                        <a:t>th</a:t>
                      </a:r>
                      <a:r>
                        <a:rPr lang="en-US" altLang="zh-CN" sz="1600" b="0" i="0" u="none" strike="noStrike" dirty="0" smtClean="0">
                          <a:solidFill>
                            <a:srgbClr val="000000"/>
                          </a:solidFill>
                          <a:effectLst/>
                          <a:latin typeface="+mn-lt"/>
                          <a:ea typeface="宋体" panose="02010600030101010101" pitchFamily="2" charset="-122"/>
                        </a:rPr>
                        <a:t> </a:t>
                      </a:r>
                      <a:endParaRPr lang="zh-CN" altLang="en-US" sz="1600" b="0" i="0" u="none" strike="noStrike" dirty="0">
                        <a:solidFill>
                          <a:srgbClr val="000000"/>
                        </a:solidFill>
                        <a:effectLst/>
                        <a:latin typeface="+mn-lt"/>
                        <a:ea typeface="宋体" panose="02010600030101010101" pitchFamily="2" charset="-122"/>
                      </a:endParaRPr>
                    </a:p>
                  </a:txBody>
                  <a:tcPr marL="0" marR="0" marT="0" marB="0" anchor="ctr"/>
                </a:tc>
                <a:tc>
                  <a:txBody>
                    <a:bodyPr/>
                    <a:lstStyle/>
                    <a:p>
                      <a:pPr algn="ctr" fontAlgn="ctr"/>
                      <a:r>
                        <a:rPr lang="en-US" altLang="zh-CN" sz="1600" b="0" i="0" u="none" strike="noStrike" dirty="0" smtClean="0">
                          <a:solidFill>
                            <a:srgbClr val="000000"/>
                          </a:solidFill>
                          <a:effectLst/>
                          <a:latin typeface="+mn-lt"/>
                          <a:ea typeface="宋体" panose="02010600030101010101" pitchFamily="2" charset="-122"/>
                        </a:rPr>
                        <a:t>8</a:t>
                      </a:r>
                      <a:r>
                        <a:rPr lang="en-US" altLang="zh-CN" sz="1600" b="0" i="0" u="none" strike="noStrike" baseline="30000" dirty="0" smtClean="0">
                          <a:solidFill>
                            <a:srgbClr val="000000"/>
                          </a:solidFill>
                          <a:effectLst/>
                          <a:latin typeface="+mn-lt"/>
                          <a:ea typeface="宋体" panose="02010600030101010101" pitchFamily="2" charset="-122"/>
                        </a:rPr>
                        <a:t>th</a:t>
                      </a:r>
                      <a:r>
                        <a:rPr lang="en-US" altLang="zh-CN" sz="1600" b="0" i="0" u="none" strike="noStrike" dirty="0" smtClean="0">
                          <a:solidFill>
                            <a:srgbClr val="000000"/>
                          </a:solidFill>
                          <a:effectLst/>
                          <a:latin typeface="+mn-lt"/>
                          <a:ea typeface="宋体" panose="02010600030101010101" pitchFamily="2" charset="-122"/>
                        </a:rPr>
                        <a:t> </a:t>
                      </a:r>
                      <a:endParaRPr lang="zh-CN" altLang="en-US" sz="1600" b="0" i="0" u="none" strike="noStrike" dirty="0">
                        <a:solidFill>
                          <a:srgbClr val="000000"/>
                        </a:solidFill>
                        <a:effectLst/>
                        <a:latin typeface="+mn-lt"/>
                        <a:ea typeface="宋体" panose="02010600030101010101" pitchFamily="2" charset="-122"/>
                      </a:endParaRPr>
                    </a:p>
                  </a:txBody>
                  <a:tcPr marL="0" marR="0" marT="0" marB="0" anchor="ctr"/>
                </a:tc>
                <a:tc>
                  <a:txBody>
                    <a:bodyPr/>
                    <a:lstStyle/>
                    <a:p>
                      <a:pPr algn="ctr" fontAlgn="ctr"/>
                      <a:r>
                        <a:rPr lang="en-US" altLang="zh-CN" sz="1600" b="0" i="0" u="none" strike="noStrike" dirty="0" smtClean="0">
                          <a:solidFill>
                            <a:srgbClr val="000000"/>
                          </a:solidFill>
                          <a:effectLst/>
                          <a:latin typeface="+mn-lt"/>
                          <a:ea typeface="宋体" panose="02010600030101010101" pitchFamily="2" charset="-122"/>
                        </a:rPr>
                        <a:t>9</a:t>
                      </a:r>
                      <a:r>
                        <a:rPr lang="en-US" altLang="zh-CN" sz="1600" b="0" i="0" u="none" strike="noStrike" baseline="30000" dirty="0" smtClean="0">
                          <a:solidFill>
                            <a:srgbClr val="000000"/>
                          </a:solidFill>
                          <a:effectLst/>
                          <a:latin typeface="+mn-lt"/>
                          <a:ea typeface="宋体" panose="02010600030101010101" pitchFamily="2" charset="-122"/>
                        </a:rPr>
                        <a:t>th</a:t>
                      </a:r>
                      <a:r>
                        <a:rPr lang="en-US" altLang="zh-CN" sz="1600" b="0" i="0" u="none" strike="noStrike" dirty="0" smtClean="0">
                          <a:solidFill>
                            <a:srgbClr val="000000"/>
                          </a:solidFill>
                          <a:effectLst/>
                          <a:latin typeface="+mn-lt"/>
                          <a:ea typeface="宋体" panose="02010600030101010101" pitchFamily="2" charset="-122"/>
                        </a:rPr>
                        <a:t> </a:t>
                      </a:r>
                      <a:endParaRPr lang="zh-CN" altLang="en-US" sz="1600" b="0" i="0" u="none" strike="noStrike" dirty="0">
                        <a:solidFill>
                          <a:srgbClr val="000000"/>
                        </a:solidFill>
                        <a:effectLst/>
                        <a:latin typeface="+mn-lt"/>
                        <a:ea typeface="宋体" panose="02010600030101010101" pitchFamily="2" charset="-122"/>
                      </a:endParaRPr>
                    </a:p>
                  </a:txBody>
                  <a:tcPr marL="0" marR="0" marT="0" marB="0" anchor="ctr"/>
                </a:tc>
                <a:tc>
                  <a:txBody>
                    <a:bodyPr/>
                    <a:lstStyle/>
                    <a:p>
                      <a:pPr algn="ctr" fontAlgn="ctr"/>
                      <a:r>
                        <a:rPr lang="en-US" altLang="zh-CN" sz="1600" b="0" i="0" u="none" strike="noStrike" dirty="0" smtClean="0">
                          <a:solidFill>
                            <a:srgbClr val="000000"/>
                          </a:solidFill>
                          <a:effectLst/>
                          <a:latin typeface="+mn-lt"/>
                          <a:ea typeface="宋体" panose="02010600030101010101" pitchFamily="2" charset="-122"/>
                        </a:rPr>
                        <a:t>10</a:t>
                      </a:r>
                      <a:r>
                        <a:rPr lang="en-US" altLang="zh-CN" sz="1600" b="0" i="0" u="none" strike="noStrike" baseline="30000" dirty="0" smtClean="0">
                          <a:solidFill>
                            <a:srgbClr val="000000"/>
                          </a:solidFill>
                          <a:effectLst/>
                          <a:latin typeface="+mn-lt"/>
                          <a:ea typeface="宋体" panose="02010600030101010101" pitchFamily="2" charset="-122"/>
                        </a:rPr>
                        <a:t>th</a:t>
                      </a:r>
                      <a:r>
                        <a:rPr lang="en-US" altLang="zh-CN" sz="1600" b="0" i="0" u="none" strike="noStrike" dirty="0" smtClean="0">
                          <a:solidFill>
                            <a:srgbClr val="000000"/>
                          </a:solidFill>
                          <a:effectLst/>
                          <a:latin typeface="+mn-lt"/>
                          <a:ea typeface="宋体" panose="02010600030101010101" pitchFamily="2" charset="-122"/>
                        </a:rPr>
                        <a:t> </a:t>
                      </a:r>
                      <a:endParaRPr lang="zh-CN" altLang="en-US" sz="1600" b="0" i="0" u="none" strike="noStrike" dirty="0">
                        <a:solidFill>
                          <a:srgbClr val="000000"/>
                        </a:solidFill>
                        <a:effectLst/>
                        <a:latin typeface="+mn-lt"/>
                        <a:ea typeface="宋体" panose="02010600030101010101" pitchFamily="2" charset="-122"/>
                      </a:endParaRPr>
                    </a:p>
                  </a:txBody>
                  <a:tcPr marL="0" marR="0" marT="0" marB="0" anchor="ctr"/>
                </a:tc>
              </a:tr>
              <a:tr h="275899">
                <a:tc>
                  <a:txBody>
                    <a:bodyPr/>
                    <a:lstStyle/>
                    <a:p>
                      <a:pPr algn="ctr" fontAlgn="ctr"/>
                      <a:r>
                        <a:rPr lang="en-US" altLang="zh-CN" sz="1600" b="1" i="0" u="none" strike="noStrike" dirty="0" smtClean="0">
                          <a:solidFill>
                            <a:schemeClr val="dk1"/>
                          </a:solidFill>
                          <a:effectLst/>
                          <a:latin typeface="+mn-lt"/>
                          <a:ea typeface="+mn-ea"/>
                        </a:rPr>
                        <a:t>User</a:t>
                      </a:r>
                      <a:r>
                        <a:rPr lang="en-US" altLang="zh-CN" sz="1600" b="1" i="0" u="none" strike="noStrike" baseline="0" dirty="0" smtClean="0">
                          <a:solidFill>
                            <a:schemeClr val="dk1"/>
                          </a:solidFill>
                          <a:effectLst/>
                          <a:latin typeface="+mn-lt"/>
                          <a:ea typeface="+mn-ea"/>
                        </a:rPr>
                        <a:t> Code</a:t>
                      </a:r>
                      <a:endParaRPr lang="zh-CN" altLang="en-US" sz="1600" b="1" i="0" u="none" strike="noStrike" dirty="0">
                        <a:solidFill>
                          <a:srgbClr val="000000"/>
                        </a:solidFill>
                        <a:effectLst/>
                        <a:latin typeface="+mn-lt"/>
                        <a:ea typeface="宋体" panose="02010600030101010101" pitchFamily="2" charset="-122"/>
                      </a:endParaRPr>
                    </a:p>
                  </a:txBody>
                  <a:tcPr marL="0" marR="0" marT="0" marB="0" anchor="ctr"/>
                </a:tc>
                <a:tc>
                  <a:txBody>
                    <a:bodyPr/>
                    <a:lstStyle/>
                    <a:p>
                      <a:pPr algn="ctr" fontAlgn="ctr"/>
                      <a:r>
                        <a:rPr lang="en-US" sz="1600" b="0" u="none" strike="noStrike" dirty="0">
                          <a:effectLst/>
                          <a:latin typeface="+mn-lt"/>
                        </a:rPr>
                        <a:t>X</a:t>
                      </a:r>
                      <a:endParaRPr lang="en-US" sz="1600" b="0" i="0" u="none" strike="noStrike" dirty="0">
                        <a:solidFill>
                          <a:srgbClr val="000000"/>
                        </a:solidFill>
                        <a:effectLst/>
                        <a:latin typeface="+mn-lt"/>
                        <a:ea typeface="宋体" panose="02010600030101010101" pitchFamily="2" charset="-122"/>
                      </a:endParaRPr>
                    </a:p>
                  </a:txBody>
                  <a:tcPr marL="0" marR="0" marT="0" marB="0" anchor="ctr"/>
                </a:tc>
                <a:tc>
                  <a:txBody>
                    <a:bodyPr/>
                    <a:lstStyle/>
                    <a:p>
                      <a:pPr algn="ctr" fontAlgn="ctr"/>
                      <a:r>
                        <a:rPr lang="en-US" sz="1600" b="0" u="none" strike="noStrike" dirty="0">
                          <a:effectLst/>
                          <a:latin typeface="+mn-lt"/>
                        </a:rPr>
                        <a:t>X</a:t>
                      </a:r>
                      <a:endParaRPr lang="en-US" sz="1600" b="0" i="0" u="none" strike="noStrike" dirty="0">
                        <a:solidFill>
                          <a:srgbClr val="000000"/>
                        </a:solidFill>
                        <a:effectLst/>
                        <a:latin typeface="+mn-lt"/>
                        <a:ea typeface="宋体" panose="02010600030101010101" pitchFamily="2" charset="-122"/>
                      </a:endParaRPr>
                    </a:p>
                  </a:txBody>
                  <a:tcPr marL="0" marR="0" marT="0" marB="0" anchor="ctr"/>
                </a:tc>
                <a:tc>
                  <a:txBody>
                    <a:bodyPr/>
                    <a:lstStyle/>
                    <a:p>
                      <a:pPr algn="ctr" fontAlgn="ctr"/>
                      <a:r>
                        <a:rPr lang="en-US" sz="1600" b="0" u="none" strike="noStrike" dirty="0">
                          <a:effectLst/>
                          <a:latin typeface="+mn-lt"/>
                        </a:rPr>
                        <a:t>X</a:t>
                      </a:r>
                      <a:endParaRPr lang="en-US" sz="1600" b="0" i="0" u="none" strike="noStrike" dirty="0">
                        <a:solidFill>
                          <a:srgbClr val="000000"/>
                        </a:solidFill>
                        <a:effectLst/>
                        <a:latin typeface="+mn-lt"/>
                        <a:ea typeface="宋体" panose="02010600030101010101" pitchFamily="2" charset="-122"/>
                      </a:endParaRPr>
                    </a:p>
                  </a:txBody>
                  <a:tcPr marL="0" marR="0" marT="0" marB="0" anchor="ctr"/>
                </a:tc>
                <a:tc>
                  <a:txBody>
                    <a:bodyPr/>
                    <a:lstStyle/>
                    <a:p>
                      <a:pPr algn="ctr" fontAlgn="ctr"/>
                      <a:r>
                        <a:rPr lang="en-US" sz="1600" b="0" u="none" strike="noStrike" dirty="0">
                          <a:effectLst/>
                          <a:latin typeface="+mn-lt"/>
                        </a:rPr>
                        <a:t>X</a:t>
                      </a:r>
                      <a:endParaRPr lang="en-US" sz="1600" b="0" i="0" u="none" strike="noStrike" dirty="0">
                        <a:solidFill>
                          <a:srgbClr val="000000"/>
                        </a:solidFill>
                        <a:effectLst/>
                        <a:latin typeface="+mn-lt"/>
                        <a:ea typeface="宋体" panose="02010600030101010101" pitchFamily="2" charset="-122"/>
                      </a:endParaRPr>
                    </a:p>
                  </a:txBody>
                  <a:tcPr marL="0" marR="0" marT="0" marB="0" anchor="ctr"/>
                </a:tc>
                <a:tc>
                  <a:txBody>
                    <a:bodyPr/>
                    <a:lstStyle/>
                    <a:p>
                      <a:pPr algn="ctr" fontAlgn="ctr"/>
                      <a:r>
                        <a:rPr lang="en-US" sz="1600" b="0" u="none" strike="noStrike" dirty="0">
                          <a:effectLst/>
                          <a:latin typeface="+mn-lt"/>
                        </a:rPr>
                        <a:t>X</a:t>
                      </a:r>
                      <a:endParaRPr lang="en-US" sz="1600" b="0" i="0" u="none" strike="noStrike" dirty="0">
                        <a:solidFill>
                          <a:srgbClr val="000000"/>
                        </a:solidFill>
                        <a:effectLst/>
                        <a:latin typeface="+mn-lt"/>
                        <a:ea typeface="宋体" panose="02010600030101010101" pitchFamily="2" charset="-122"/>
                      </a:endParaRPr>
                    </a:p>
                  </a:txBody>
                  <a:tcPr marL="0" marR="0" marT="0" marB="0" anchor="ctr"/>
                </a:tc>
                <a:tc>
                  <a:txBody>
                    <a:bodyPr/>
                    <a:lstStyle/>
                    <a:p>
                      <a:pPr algn="ctr" fontAlgn="ctr"/>
                      <a:r>
                        <a:rPr lang="en-US" sz="1600" b="0" u="none" strike="noStrike" dirty="0">
                          <a:effectLst/>
                          <a:latin typeface="+mn-lt"/>
                        </a:rPr>
                        <a:t>X</a:t>
                      </a:r>
                      <a:endParaRPr lang="en-US" sz="1600" b="0" i="0" u="none" strike="noStrike" dirty="0">
                        <a:solidFill>
                          <a:srgbClr val="000000"/>
                        </a:solidFill>
                        <a:effectLst/>
                        <a:latin typeface="+mn-lt"/>
                        <a:ea typeface="宋体" panose="02010600030101010101" pitchFamily="2" charset="-122"/>
                      </a:endParaRPr>
                    </a:p>
                  </a:txBody>
                  <a:tcPr marL="0" marR="0" marT="0" marB="0" anchor="ctr"/>
                </a:tc>
                <a:tc>
                  <a:txBody>
                    <a:bodyPr/>
                    <a:lstStyle/>
                    <a:p>
                      <a:pPr algn="ctr" fontAlgn="ctr"/>
                      <a:r>
                        <a:rPr lang="en-US" sz="1600" b="0" u="none" strike="noStrike" dirty="0">
                          <a:effectLst/>
                          <a:latin typeface="+mn-lt"/>
                        </a:rPr>
                        <a:t>X</a:t>
                      </a:r>
                      <a:endParaRPr lang="en-US" sz="1600" b="0" i="0" u="none" strike="noStrike" dirty="0">
                        <a:solidFill>
                          <a:srgbClr val="000000"/>
                        </a:solidFill>
                        <a:effectLst/>
                        <a:latin typeface="+mn-lt"/>
                        <a:ea typeface="宋体" panose="02010600030101010101" pitchFamily="2" charset="-122"/>
                      </a:endParaRPr>
                    </a:p>
                  </a:txBody>
                  <a:tcPr marL="0" marR="0" marT="0" marB="0" anchor="ctr"/>
                </a:tc>
                <a:tc>
                  <a:txBody>
                    <a:bodyPr/>
                    <a:lstStyle/>
                    <a:p>
                      <a:pPr algn="ctr" fontAlgn="ctr"/>
                      <a:r>
                        <a:rPr lang="en-US" sz="1600" b="0" u="none" strike="noStrike">
                          <a:effectLst/>
                          <a:latin typeface="+mn-lt"/>
                        </a:rPr>
                        <a:t>X</a:t>
                      </a:r>
                      <a:endParaRPr lang="en-US" sz="1600" b="0" i="0" u="none" strike="noStrike">
                        <a:solidFill>
                          <a:srgbClr val="000000"/>
                        </a:solidFill>
                        <a:effectLst/>
                        <a:latin typeface="+mn-lt"/>
                        <a:ea typeface="宋体" panose="02010600030101010101" pitchFamily="2" charset="-122"/>
                      </a:endParaRPr>
                    </a:p>
                  </a:txBody>
                  <a:tcPr marL="0" marR="0" marT="0" marB="0" anchor="ctr"/>
                </a:tc>
                <a:tc>
                  <a:txBody>
                    <a:bodyPr/>
                    <a:lstStyle/>
                    <a:p>
                      <a:pPr algn="ctr" fontAlgn="ctr"/>
                      <a:r>
                        <a:rPr lang="en-US" sz="1600" b="0" u="none" strike="noStrike" dirty="0">
                          <a:effectLst/>
                          <a:latin typeface="+mn-lt"/>
                        </a:rPr>
                        <a:t>X</a:t>
                      </a:r>
                      <a:endParaRPr lang="en-US" sz="1600" b="0" i="0" u="none" strike="noStrike" dirty="0">
                        <a:solidFill>
                          <a:srgbClr val="000000"/>
                        </a:solidFill>
                        <a:effectLst/>
                        <a:latin typeface="+mn-lt"/>
                        <a:ea typeface="宋体" panose="02010600030101010101" pitchFamily="2" charset="-122"/>
                      </a:endParaRPr>
                    </a:p>
                  </a:txBody>
                  <a:tcPr marL="0" marR="0" marT="0" marB="0" anchor="ctr"/>
                </a:tc>
                <a:tc>
                  <a:txBody>
                    <a:bodyPr/>
                    <a:lstStyle/>
                    <a:p>
                      <a:pPr algn="ctr" fontAlgn="ctr"/>
                      <a:r>
                        <a:rPr lang="en-US" sz="1600" b="0" u="none" strike="noStrike" dirty="0">
                          <a:effectLst/>
                          <a:latin typeface="+mn-lt"/>
                        </a:rPr>
                        <a:t>X</a:t>
                      </a:r>
                      <a:endParaRPr lang="en-US" sz="1600" b="0" i="0" u="none" strike="noStrike" dirty="0">
                        <a:solidFill>
                          <a:srgbClr val="000000"/>
                        </a:solidFill>
                        <a:effectLst/>
                        <a:latin typeface="+mn-lt"/>
                        <a:ea typeface="宋体" panose="02010600030101010101" pitchFamily="2" charset="-122"/>
                      </a:endParaRPr>
                    </a:p>
                  </a:txBody>
                  <a:tcPr marL="0" marR="0" marT="0" marB="0" anchor="ctr"/>
                </a:tc>
              </a:tr>
              <a:tr h="304634">
                <a:tc>
                  <a:txBody>
                    <a:bodyPr/>
                    <a:lstStyle/>
                    <a:p>
                      <a:pPr algn="ctr" fontAlgn="ctr"/>
                      <a:r>
                        <a:rPr lang="en-US" altLang="zh-CN" sz="1600" b="1" i="0" u="none" strike="noStrike" dirty="0" smtClean="0">
                          <a:solidFill>
                            <a:schemeClr val="dk1"/>
                          </a:solidFill>
                          <a:effectLst/>
                          <a:latin typeface="+mn-lt"/>
                          <a:ea typeface="+mn-ea"/>
                        </a:rPr>
                        <a:t>Note</a:t>
                      </a:r>
                      <a:endParaRPr lang="zh-CN" altLang="en-US" sz="1600" b="1" i="0" u="none" strike="noStrike" dirty="0">
                        <a:solidFill>
                          <a:srgbClr val="000000"/>
                        </a:solidFill>
                        <a:effectLst/>
                        <a:latin typeface="+mn-lt"/>
                        <a:ea typeface="宋体" panose="02010600030101010101" pitchFamily="2" charset="-122"/>
                      </a:endParaRPr>
                    </a:p>
                  </a:txBody>
                  <a:tcPr marL="0" marR="0" marT="0" marB="0" anchor="ctr"/>
                </a:tc>
                <a:tc gridSpan="2">
                  <a:txBody>
                    <a:bodyPr/>
                    <a:lstStyle/>
                    <a:p>
                      <a:pPr algn="ctr" fontAlgn="ctr"/>
                      <a:r>
                        <a:rPr lang="en-US" altLang="zh-CN" sz="1600" b="0" i="0" u="none" strike="noStrike" dirty="0" smtClean="0">
                          <a:solidFill>
                            <a:srgbClr val="000000"/>
                          </a:solidFill>
                          <a:effectLst/>
                          <a:latin typeface="+mn-lt"/>
                          <a:ea typeface="宋体" panose="02010600030101010101" pitchFamily="2" charset="-122"/>
                        </a:rPr>
                        <a:t>Building Number</a:t>
                      </a:r>
                      <a:endParaRPr lang="en-US" sz="1600" b="0" i="0" u="none" strike="noStrike" dirty="0">
                        <a:solidFill>
                          <a:srgbClr val="000000"/>
                        </a:solidFill>
                        <a:effectLst/>
                        <a:latin typeface="+mn-lt"/>
                        <a:ea typeface="宋体" panose="02010600030101010101" pitchFamily="2" charset="-122"/>
                      </a:endParaRPr>
                    </a:p>
                  </a:txBody>
                  <a:tcPr marL="0" marR="0" marT="0" marB="0" anchor="ctr"/>
                </a:tc>
                <a:tc hMerge="1">
                  <a:tcPr marL="0" marR="0" marT="0" marB="0" anchor="ctr"/>
                </a:tc>
                <a:tc>
                  <a:txBody>
                    <a:bodyPr/>
                    <a:lstStyle/>
                    <a:p>
                      <a:pPr algn="ctr" fontAlgn="ctr"/>
                      <a:r>
                        <a:rPr lang="en-US" sz="1600" b="0" i="0" u="none" strike="noStrike" dirty="0" smtClean="0">
                          <a:solidFill>
                            <a:srgbClr val="000000"/>
                          </a:solidFill>
                          <a:effectLst/>
                          <a:latin typeface="+mn-lt"/>
                          <a:ea typeface="宋体" panose="02010600030101010101" pitchFamily="2" charset="-122"/>
                        </a:rPr>
                        <a:t>Unit</a:t>
                      </a:r>
                      <a:r>
                        <a:rPr lang="en-US" sz="1600" b="0" i="0" u="none" strike="noStrike" baseline="0" dirty="0" smtClean="0">
                          <a:solidFill>
                            <a:srgbClr val="000000"/>
                          </a:solidFill>
                          <a:effectLst/>
                          <a:latin typeface="+mn-lt"/>
                          <a:ea typeface="宋体" panose="02010600030101010101" pitchFamily="2" charset="-122"/>
                        </a:rPr>
                        <a:t> Number</a:t>
                      </a:r>
                      <a:endParaRPr lang="en-US" sz="1600" b="0" i="0" u="none" strike="noStrike" dirty="0">
                        <a:solidFill>
                          <a:srgbClr val="000000"/>
                        </a:solidFill>
                        <a:effectLst/>
                        <a:latin typeface="+mn-lt"/>
                        <a:ea typeface="宋体" panose="02010600030101010101" pitchFamily="2" charset="-122"/>
                      </a:endParaRPr>
                    </a:p>
                  </a:txBody>
                  <a:tcPr marL="0" marR="0" marT="0" marB="0" anchor="ctr"/>
                </a:tc>
                <a:tc gridSpan="2">
                  <a:txBody>
                    <a:bodyPr/>
                    <a:lstStyle/>
                    <a:p>
                      <a:pPr algn="ctr" fontAlgn="ctr"/>
                      <a:r>
                        <a:rPr lang="en-US" altLang="zh-CN" sz="1600" b="0" i="0" u="none" strike="noStrike" dirty="0" smtClean="0">
                          <a:solidFill>
                            <a:srgbClr val="000000"/>
                          </a:solidFill>
                          <a:effectLst/>
                          <a:latin typeface="+mn-lt"/>
                          <a:ea typeface="宋体" panose="02010600030101010101" pitchFamily="2" charset="-122"/>
                        </a:rPr>
                        <a:t>Floor Number</a:t>
                      </a:r>
                      <a:endParaRPr lang="en-US" sz="1600" b="0" i="0" u="none" strike="noStrike" dirty="0">
                        <a:solidFill>
                          <a:srgbClr val="000000"/>
                        </a:solidFill>
                        <a:effectLst/>
                        <a:latin typeface="+mn-lt"/>
                        <a:ea typeface="宋体" panose="02010600030101010101" pitchFamily="2" charset="-122"/>
                      </a:endParaRPr>
                    </a:p>
                  </a:txBody>
                  <a:tcPr marL="0" marR="0" marT="0" marB="0" anchor="ctr"/>
                </a:tc>
                <a:tc hMerge="1">
                  <a:tcPr marL="0" marR="0" marT="0" marB="0" anchor="ctr"/>
                </a:tc>
                <a:tc gridSpan="3">
                  <a:txBody>
                    <a:bodyPr/>
                    <a:lstStyle/>
                    <a:p>
                      <a:pPr algn="ctr" fontAlgn="ctr"/>
                      <a:r>
                        <a:rPr lang="en-US" sz="1600" b="0" i="0" u="none" strike="noStrike" dirty="0" smtClean="0">
                          <a:solidFill>
                            <a:srgbClr val="000000"/>
                          </a:solidFill>
                          <a:effectLst/>
                          <a:latin typeface="+mn-lt"/>
                          <a:ea typeface="宋体" panose="02010600030101010101" pitchFamily="2" charset="-122"/>
                        </a:rPr>
                        <a:t>Logical Address</a:t>
                      </a:r>
                      <a:endParaRPr lang="en-US" sz="1600" b="0" i="0" u="none" strike="noStrike" dirty="0">
                        <a:solidFill>
                          <a:srgbClr val="000000"/>
                        </a:solidFill>
                        <a:effectLst/>
                        <a:latin typeface="+mn-lt"/>
                        <a:ea typeface="宋体" panose="02010600030101010101" pitchFamily="2" charset="-122"/>
                      </a:endParaRPr>
                    </a:p>
                  </a:txBody>
                  <a:tcPr marL="0" marR="0" marT="0" marB="0" anchor="ctr"/>
                </a:tc>
                <a:tc hMerge="1">
                  <a:tcPr marL="0" marR="0" marT="0" marB="0" anchor="ctr"/>
                </a:tc>
                <a:tc hMerge="1">
                  <a:tcPr marL="0" marR="0" marT="0" marB="0" anchor="ctr"/>
                </a:tc>
                <a:tc gridSpan="2">
                  <a:txBody>
                    <a:bodyPr/>
                    <a:lstStyle/>
                    <a:p>
                      <a:pPr algn="ctr" fontAlgn="ctr"/>
                      <a:r>
                        <a:rPr lang="en-US" sz="1600" b="0" i="0" u="none" strike="noStrike" dirty="0" smtClean="0">
                          <a:solidFill>
                            <a:srgbClr val="000000"/>
                          </a:solidFill>
                          <a:effectLst/>
                          <a:latin typeface="+mn-lt"/>
                          <a:ea typeface="宋体" panose="02010600030101010101" pitchFamily="2" charset="-122"/>
                        </a:rPr>
                        <a:t>Device Type</a:t>
                      </a:r>
                      <a:endParaRPr lang="en-US" sz="1600" b="0" i="0" u="none" strike="noStrike" dirty="0">
                        <a:solidFill>
                          <a:srgbClr val="000000"/>
                        </a:solidFill>
                        <a:effectLst/>
                        <a:latin typeface="+mn-lt"/>
                        <a:ea typeface="宋体" panose="02010600030101010101" pitchFamily="2" charset="-122"/>
                      </a:endParaRPr>
                    </a:p>
                  </a:txBody>
                  <a:tcPr marL="0" marR="0" marT="0" marB="0" anchor="ctr"/>
                </a:tc>
                <a:tc hMerge="1">
                  <a:tcPr marL="0" marR="0" marT="0" marB="0" anchor="ctr"/>
                </a:tc>
              </a:tr>
            </a:tbl>
          </a:graphicData>
        </a:graphic>
      </p:graphicFrame>
      <p:sp>
        <p:nvSpPr>
          <p:cNvPr id="4" name="矩形 3"/>
          <p:cNvSpPr/>
          <p:nvPr/>
        </p:nvSpPr>
        <p:spPr>
          <a:xfrm>
            <a:off x="883919" y="2371584"/>
            <a:ext cx="9608821" cy="1600438"/>
          </a:xfrm>
          <a:prstGeom prst="rect">
            <a:avLst/>
          </a:prstGeom>
        </p:spPr>
        <p:txBody>
          <a:bodyPr wrap="square">
            <a:spAutoFit/>
          </a:bodyPr>
          <a:lstStyle/>
          <a:p>
            <a:r>
              <a:rPr lang="en-US" altLang="zh-CN" sz="1400" dirty="0">
                <a:solidFill>
                  <a:srgbClr val="C00000"/>
                </a:solidFill>
              </a:rPr>
              <a:t>The first 8 digits can actually be edited at will, but the 8-digit number </a:t>
            </a:r>
            <a:r>
              <a:rPr lang="en-US" altLang="zh-CN" sz="1400" dirty="0" smtClean="0">
                <a:solidFill>
                  <a:srgbClr val="C00000"/>
                </a:solidFill>
              </a:rPr>
              <a:t>CANNOT </a:t>
            </a:r>
            <a:r>
              <a:rPr lang="en-US" altLang="zh-CN" sz="1400" dirty="0">
                <a:solidFill>
                  <a:srgbClr val="C00000"/>
                </a:solidFill>
              </a:rPr>
              <a:t>be repeated in the same project.</a:t>
            </a:r>
            <a:endParaRPr lang="en-US" altLang="zh-CN" sz="1400" dirty="0">
              <a:solidFill>
                <a:srgbClr val="C00000"/>
              </a:solidFill>
            </a:endParaRPr>
          </a:p>
          <a:p>
            <a:r>
              <a:rPr lang="en-US" altLang="zh-CN" sz="1400" dirty="0"/>
              <a:t>It is recommended to edit according to the following logic: </a:t>
            </a:r>
            <a:endParaRPr lang="en-US" altLang="zh-CN" sz="1400" dirty="0"/>
          </a:p>
          <a:p>
            <a:pPr marL="457200" indent="-457200">
              <a:buAutoNum type="arabicPeriod"/>
            </a:pPr>
            <a:r>
              <a:rPr lang="en-US" altLang="zh-CN" sz="1400" dirty="0"/>
              <a:t>1</a:t>
            </a:r>
            <a:r>
              <a:rPr lang="en-US" altLang="zh-CN" sz="1400" baseline="30000" dirty="0"/>
              <a:t>st</a:t>
            </a:r>
            <a:r>
              <a:rPr lang="en-US" altLang="zh-CN" sz="1400" dirty="0"/>
              <a:t>  and 2</a:t>
            </a:r>
            <a:r>
              <a:rPr lang="en-US" altLang="zh-CN" sz="1400" baseline="30000" dirty="0"/>
              <a:t>nd</a:t>
            </a:r>
            <a:r>
              <a:rPr lang="en-US" altLang="zh-CN" sz="1400" dirty="0"/>
              <a:t> digits represent the building number</a:t>
            </a:r>
            <a:endParaRPr lang="en-US" altLang="zh-CN" sz="1400" dirty="0"/>
          </a:p>
          <a:p>
            <a:pPr marL="457200" indent="-457200">
              <a:buAutoNum type="arabicPeriod"/>
            </a:pPr>
            <a:r>
              <a:rPr lang="en-US" altLang="zh-CN" sz="1400" dirty="0"/>
              <a:t>3</a:t>
            </a:r>
            <a:r>
              <a:rPr lang="en-US" altLang="zh-CN" sz="1400" baseline="30000" dirty="0"/>
              <a:t>rd</a:t>
            </a:r>
            <a:r>
              <a:rPr lang="en-US" altLang="zh-CN" sz="1400" dirty="0"/>
              <a:t>  digit represents the unit number,</a:t>
            </a:r>
            <a:endParaRPr lang="en-US" altLang="zh-CN" sz="1400" dirty="0"/>
          </a:p>
          <a:p>
            <a:pPr marL="457200" indent="-457200">
              <a:buAutoNum type="arabicPeriod"/>
            </a:pPr>
            <a:r>
              <a:rPr lang="en-US" altLang="zh-CN" sz="1400" dirty="0"/>
              <a:t>4</a:t>
            </a:r>
            <a:r>
              <a:rPr lang="en-US" altLang="zh-CN" sz="1400" baseline="30000" dirty="0"/>
              <a:t>th</a:t>
            </a:r>
            <a:r>
              <a:rPr lang="en-US" altLang="zh-CN" sz="1400" dirty="0"/>
              <a:t> and 5</a:t>
            </a:r>
            <a:r>
              <a:rPr lang="en-US" altLang="zh-CN" sz="1400" baseline="30000" dirty="0"/>
              <a:t>th</a:t>
            </a:r>
            <a:r>
              <a:rPr lang="en-US" altLang="zh-CN" sz="1400" dirty="0"/>
              <a:t> digits represent the floor number (-1, -2 and -3 floors are represented by 91, 92, and 93 respectively)</a:t>
            </a:r>
            <a:endParaRPr lang="en-US" altLang="zh-CN" sz="1400" dirty="0"/>
          </a:p>
          <a:p>
            <a:pPr marL="457200" indent="-457200">
              <a:buAutoNum type="arabicPeriod"/>
            </a:pPr>
            <a:r>
              <a:rPr lang="en-US" altLang="zh-CN" sz="1400" dirty="0"/>
              <a:t>6</a:t>
            </a:r>
            <a:r>
              <a:rPr lang="en-US" altLang="zh-CN" sz="1400" baseline="30000" dirty="0"/>
              <a:t>th</a:t>
            </a:r>
            <a:r>
              <a:rPr lang="en-US" altLang="zh-CN" sz="1400" dirty="0"/>
              <a:t>, 7</a:t>
            </a:r>
            <a:r>
              <a:rPr lang="en-US" altLang="zh-CN" sz="1400" baseline="30000" dirty="0"/>
              <a:t>th</a:t>
            </a:r>
            <a:r>
              <a:rPr lang="en-US" altLang="zh-CN" sz="1400" dirty="0"/>
              <a:t>  and 8</a:t>
            </a:r>
            <a:r>
              <a:rPr lang="en-US" altLang="zh-CN" sz="1400" baseline="30000" dirty="0"/>
              <a:t>th</a:t>
            </a:r>
            <a:r>
              <a:rPr lang="en-US" altLang="zh-CN" sz="1400" dirty="0"/>
              <a:t> digits represent logical addresses</a:t>
            </a:r>
            <a:endParaRPr lang="en-US" altLang="zh-CN" sz="1400" dirty="0"/>
          </a:p>
          <a:p>
            <a:pPr marL="457200" indent="-457200">
              <a:buAutoNum type="arabicPeriod"/>
            </a:pPr>
            <a:r>
              <a:rPr lang="en-US" altLang="zh-CN" sz="1400" dirty="0" smtClean="0"/>
              <a:t>9</a:t>
            </a:r>
            <a:r>
              <a:rPr lang="en-US" altLang="zh-CN" sz="1400" baseline="30000" dirty="0" smtClean="0"/>
              <a:t>th</a:t>
            </a:r>
            <a:r>
              <a:rPr lang="en-US" altLang="zh-CN" sz="1400" dirty="0" smtClean="0"/>
              <a:t>  and 10</a:t>
            </a:r>
            <a:r>
              <a:rPr lang="en-US" altLang="zh-CN" sz="1400" baseline="30000" dirty="0" smtClean="0"/>
              <a:t>th</a:t>
            </a:r>
            <a:r>
              <a:rPr lang="en-US" altLang="zh-CN" sz="1400" dirty="0" smtClean="0"/>
              <a:t>  digits </a:t>
            </a:r>
            <a:r>
              <a:rPr lang="en-US" altLang="zh-CN" sz="1400" dirty="0"/>
              <a:t>must be the device </a:t>
            </a:r>
            <a:r>
              <a:rPr lang="en-US" altLang="zh-CN" sz="1400" dirty="0" smtClean="0"/>
              <a:t>type</a:t>
            </a:r>
            <a:endParaRPr lang="en-US" altLang="zh-CN" sz="1400" dirty="0"/>
          </a:p>
        </p:txBody>
      </p:sp>
      <p:sp>
        <p:nvSpPr>
          <p:cNvPr id="7" name="矩形 6"/>
          <p:cNvSpPr/>
          <p:nvPr/>
        </p:nvSpPr>
        <p:spPr>
          <a:xfrm>
            <a:off x="883919" y="3919273"/>
            <a:ext cx="9677400" cy="437043"/>
          </a:xfrm>
          <a:prstGeom prst="rect">
            <a:avLst/>
          </a:prstGeom>
        </p:spPr>
        <p:txBody>
          <a:bodyPr wrap="square">
            <a:spAutoFit/>
          </a:bodyPr>
          <a:lstStyle/>
          <a:p>
            <a:pPr>
              <a:lnSpc>
                <a:spcPct val="160000"/>
              </a:lnSpc>
            </a:pPr>
            <a:r>
              <a:rPr lang="en-US" altLang="zh-CN" sz="1400" dirty="0" smtClean="0"/>
              <a:t>e.g.1. </a:t>
            </a:r>
            <a:r>
              <a:rPr lang="en-US" altLang="zh-CN" sz="1400" dirty="0"/>
              <a:t>U</a:t>
            </a:r>
            <a:r>
              <a:rPr lang="en-US" altLang="zh-CN" sz="1400" dirty="0" smtClean="0"/>
              <a:t>ser </a:t>
            </a:r>
            <a:r>
              <a:rPr lang="en-US" altLang="zh-CN" sz="1400" dirty="0"/>
              <a:t>code of </a:t>
            </a:r>
            <a:r>
              <a:rPr lang="en-US" altLang="zh-CN" sz="1400" dirty="0">
                <a:solidFill>
                  <a:srgbClr val="7030A0"/>
                </a:solidFill>
              </a:rPr>
              <a:t>No.4 </a:t>
            </a:r>
            <a:r>
              <a:rPr lang="en-US" altLang="zh-CN" sz="1400" dirty="0" smtClean="0">
                <a:solidFill>
                  <a:srgbClr val="7030A0"/>
                </a:solidFill>
              </a:rPr>
              <a:t>Smoke </a:t>
            </a:r>
            <a:r>
              <a:rPr lang="en-US" altLang="zh-CN" sz="1400" dirty="0">
                <a:solidFill>
                  <a:srgbClr val="7030A0"/>
                </a:solidFill>
              </a:rPr>
              <a:t>D</a:t>
            </a:r>
            <a:r>
              <a:rPr lang="en-US" altLang="zh-CN" sz="1400" dirty="0" smtClean="0">
                <a:solidFill>
                  <a:srgbClr val="7030A0"/>
                </a:solidFill>
              </a:rPr>
              <a:t>etector </a:t>
            </a:r>
            <a:r>
              <a:rPr lang="en-US" altLang="zh-CN" sz="1400" dirty="0">
                <a:solidFill>
                  <a:srgbClr val="FF0000"/>
                </a:solidFill>
              </a:rPr>
              <a:t>(device type is 01) </a:t>
            </a:r>
            <a:r>
              <a:rPr lang="en-US" altLang="zh-CN" sz="1400" dirty="0"/>
              <a:t>on </a:t>
            </a:r>
            <a:r>
              <a:rPr lang="en-US" altLang="zh-CN" sz="1400" dirty="0">
                <a:solidFill>
                  <a:srgbClr val="0070C0"/>
                </a:solidFill>
              </a:rPr>
              <a:t>3</a:t>
            </a:r>
            <a:r>
              <a:rPr lang="en-US" altLang="zh-CN" sz="1400" baseline="30000" dirty="0">
                <a:solidFill>
                  <a:srgbClr val="0070C0"/>
                </a:solidFill>
              </a:rPr>
              <a:t>rd</a:t>
            </a:r>
            <a:r>
              <a:rPr lang="en-US" altLang="zh-CN" sz="1400" dirty="0">
                <a:solidFill>
                  <a:srgbClr val="0070C0"/>
                </a:solidFill>
              </a:rPr>
              <a:t> Floor</a:t>
            </a:r>
            <a:r>
              <a:rPr lang="en-US" altLang="zh-CN" sz="1400" dirty="0"/>
              <a:t>, </a:t>
            </a:r>
            <a:r>
              <a:rPr lang="en-US" altLang="zh-CN" sz="1400" dirty="0">
                <a:solidFill>
                  <a:srgbClr val="00B050"/>
                </a:solidFill>
              </a:rPr>
              <a:t>Unit 2</a:t>
            </a:r>
            <a:r>
              <a:rPr lang="en-US" altLang="zh-CN" sz="1400" dirty="0"/>
              <a:t>, </a:t>
            </a:r>
            <a:r>
              <a:rPr lang="en-US" altLang="zh-CN" sz="1400" dirty="0">
                <a:solidFill>
                  <a:srgbClr val="FF0000"/>
                </a:solidFill>
              </a:rPr>
              <a:t>Building No.1 </a:t>
            </a:r>
            <a:r>
              <a:rPr lang="en-US" altLang="zh-CN" sz="1400" dirty="0"/>
              <a:t>can be defined as </a:t>
            </a:r>
            <a:r>
              <a:rPr lang="en-US" altLang="zh-CN" sz="1400" dirty="0">
                <a:solidFill>
                  <a:srgbClr val="FF0000"/>
                </a:solidFill>
              </a:rPr>
              <a:t>01</a:t>
            </a:r>
            <a:r>
              <a:rPr lang="en-US" altLang="zh-CN" sz="1400" dirty="0">
                <a:solidFill>
                  <a:srgbClr val="00B050"/>
                </a:solidFill>
              </a:rPr>
              <a:t>2</a:t>
            </a:r>
            <a:r>
              <a:rPr lang="en-US" altLang="zh-CN" sz="1400" dirty="0">
                <a:solidFill>
                  <a:srgbClr val="0070C0"/>
                </a:solidFill>
              </a:rPr>
              <a:t>03</a:t>
            </a:r>
            <a:r>
              <a:rPr lang="en-US" altLang="zh-CN" sz="1400" dirty="0">
                <a:solidFill>
                  <a:srgbClr val="7030A0"/>
                </a:solidFill>
              </a:rPr>
              <a:t>004</a:t>
            </a:r>
            <a:r>
              <a:rPr lang="en-US" altLang="zh-CN" sz="1400" dirty="0">
                <a:solidFill>
                  <a:srgbClr val="FF0000"/>
                </a:solidFill>
              </a:rPr>
              <a:t>01</a:t>
            </a:r>
            <a:r>
              <a:rPr lang="zh-CN" altLang="zh-CN" sz="1400" dirty="0"/>
              <a:t>；</a:t>
            </a:r>
            <a:endParaRPr lang="en-US" altLang="zh-CN" sz="1400" dirty="0"/>
          </a:p>
        </p:txBody>
      </p:sp>
      <p:sp>
        <p:nvSpPr>
          <p:cNvPr id="8" name="矩形 7"/>
          <p:cNvSpPr/>
          <p:nvPr/>
        </p:nvSpPr>
        <p:spPr>
          <a:xfrm>
            <a:off x="883919" y="3972021"/>
            <a:ext cx="9456420" cy="736827"/>
          </a:xfrm>
          <a:prstGeom prst="rect">
            <a:avLst/>
          </a:prstGeom>
          <a:noFill/>
          <a:ln>
            <a:solidFill>
              <a:srgbClr val="E5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矩形 8"/>
          <p:cNvSpPr/>
          <p:nvPr/>
        </p:nvSpPr>
        <p:spPr>
          <a:xfrm>
            <a:off x="883919" y="4224304"/>
            <a:ext cx="9677400" cy="437043"/>
          </a:xfrm>
          <a:prstGeom prst="rect">
            <a:avLst/>
          </a:prstGeom>
        </p:spPr>
        <p:txBody>
          <a:bodyPr wrap="square">
            <a:spAutoFit/>
          </a:bodyPr>
          <a:lstStyle/>
          <a:p>
            <a:pPr>
              <a:lnSpc>
                <a:spcPct val="160000"/>
              </a:lnSpc>
            </a:pPr>
            <a:r>
              <a:rPr lang="en-US" altLang="zh-CN" sz="1400" dirty="0" smtClean="0"/>
              <a:t>e.g.2. </a:t>
            </a:r>
            <a:r>
              <a:rPr lang="en-US" altLang="zh-CN" sz="1400" dirty="0"/>
              <a:t>U</a:t>
            </a:r>
            <a:r>
              <a:rPr lang="en-US" altLang="zh-CN" sz="1400" dirty="0" smtClean="0"/>
              <a:t>ser </a:t>
            </a:r>
            <a:r>
              <a:rPr lang="en-US" altLang="zh-CN" sz="1400" dirty="0"/>
              <a:t>code of </a:t>
            </a:r>
            <a:r>
              <a:rPr lang="en-US" altLang="zh-CN" sz="1400" dirty="0" smtClean="0">
                <a:solidFill>
                  <a:srgbClr val="7030A0"/>
                </a:solidFill>
              </a:rPr>
              <a:t>No.7 Sounder Strobe </a:t>
            </a:r>
            <a:r>
              <a:rPr lang="en-US" altLang="zh-CN" sz="1400" dirty="0">
                <a:solidFill>
                  <a:srgbClr val="FF0000"/>
                </a:solidFill>
              </a:rPr>
              <a:t>(device type is </a:t>
            </a:r>
            <a:r>
              <a:rPr lang="en-US" altLang="zh-CN" sz="1400" dirty="0" smtClean="0">
                <a:solidFill>
                  <a:srgbClr val="FF0000"/>
                </a:solidFill>
              </a:rPr>
              <a:t>05) </a:t>
            </a:r>
            <a:r>
              <a:rPr lang="en-US" altLang="zh-CN" sz="1400" dirty="0"/>
              <a:t>on </a:t>
            </a:r>
            <a:r>
              <a:rPr lang="en-US" altLang="zh-CN" sz="1400" dirty="0" smtClean="0">
                <a:solidFill>
                  <a:srgbClr val="0070C0"/>
                </a:solidFill>
              </a:rPr>
              <a:t>2</a:t>
            </a:r>
            <a:r>
              <a:rPr lang="en-US" altLang="zh-CN" sz="1400" baseline="30000" dirty="0" smtClean="0">
                <a:solidFill>
                  <a:srgbClr val="0070C0"/>
                </a:solidFill>
              </a:rPr>
              <a:t>nd</a:t>
            </a:r>
            <a:r>
              <a:rPr lang="en-US" altLang="zh-CN" sz="1400" dirty="0" smtClean="0">
                <a:solidFill>
                  <a:srgbClr val="0070C0"/>
                </a:solidFill>
              </a:rPr>
              <a:t> Floor</a:t>
            </a:r>
            <a:r>
              <a:rPr lang="en-US" altLang="zh-CN" sz="1400" dirty="0"/>
              <a:t>, </a:t>
            </a:r>
            <a:r>
              <a:rPr lang="en-US" altLang="zh-CN" sz="1400" dirty="0">
                <a:solidFill>
                  <a:srgbClr val="00B050"/>
                </a:solidFill>
              </a:rPr>
              <a:t>Unit </a:t>
            </a:r>
            <a:r>
              <a:rPr lang="en-US" altLang="zh-CN" sz="1400" dirty="0" smtClean="0">
                <a:solidFill>
                  <a:srgbClr val="00B050"/>
                </a:solidFill>
              </a:rPr>
              <a:t>1</a:t>
            </a:r>
            <a:r>
              <a:rPr lang="en-US" altLang="zh-CN" sz="1400" dirty="0" smtClean="0"/>
              <a:t>, </a:t>
            </a:r>
            <a:r>
              <a:rPr lang="en-US" altLang="zh-CN" sz="1400" dirty="0">
                <a:solidFill>
                  <a:srgbClr val="FF0000"/>
                </a:solidFill>
              </a:rPr>
              <a:t>Building </a:t>
            </a:r>
            <a:r>
              <a:rPr lang="en-US" altLang="zh-CN" sz="1400" dirty="0" smtClean="0">
                <a:solidFill>
                  <a:srgbClr val="FF0000"/>
                </a:solidFill>
              </a:rPr>
              <a:t>No.2 </a:t>
            </a:r>
            <a:r>
              <a:rPr lang="en-US" altLang="zh-CN" sz="1400" dirty="0"/>
              <a:t>can be defined as </a:t>
            </a:r>
            <a:r>
              <a:rPr lang="en-US" altLang="zh-CN" sz="1400" dirty="0" smtClean="0">
                <a:solidFill>
                  <a:srgbClr val="FF0000"/>
                </a:solidFill>
              </a:rPr>
              <a:t>02</a:t>
            </a:r>
            <a:r>
              <a:rPr lang="en-US" altLang="zh-CN" sz="1400" dirty="0" smtClean="0">
                <a:solidFill>
                  <a:srgbClr val="00B050"/>
                </a:solidFill>
              </a:rPr>
              <a:t>1</a:t>
            </a:r>
            <a:r>
              <a:rPr lang="en-US" altLang="zh-CN" sz="1400" dirty="0" smtClean="0">
                <a:solidFill>
                  <a:srgbClr val="0070C0"/>
                </a:solidFill>
              </a:rPr>
              <a:t>02</a:t>
            </a:r>
            <a:r>
              <a:rPr lang="en-US" altLang="zh-CN" sz="1400" dirty="0" smtClean="0">
                <a:solidFill>
                  <a:srgbClr val="7030A0"/>
                </a:solidFill>
              </a:rPr>
              <a:t>007</a:t>
            </a:r>
            <a:r>
              <a:rPr lang="en-US" altLang="zh-CN" sz="1400" dirty="0" smtClean="0">
                <a:solidFill>
                  <a:srgbClr val="FF0000"/>
                </a:solidFill>
              </a:rPr>
              <a:t>05</a:t>
            </a:r>
            <a:r>
              <a:rPr lang="zh-CN" altLang="zh-CN" sz="1400" dirty="0" smtClean="0"/>
              <a:t>；</a:t>
            </a:r>
            <a:endParaRPr lang="en-US" altLang="zh-CN" sz="1400" dirty="0"/>
          </a:p>
        </p:txBody>
      </p:sp>
      <p:sp>
        <p:nvSpPr>
          <p:cNvPr id="10" name="矩形 9"/>
          <p:cNvSpPr/>
          <p:nvPr/>
        </p:nvSpPr>
        <p:spPr>
          <a:xfrm>
            <a:off x="883918" y="4690550"/>
            <a:ext cx="9713241" cy="1514261"/>
          </a:xfrm>
          <a:prstGeom prst="rect">
            <a:avLst/>
          </a:prstGeom>
        </p:spPr>
        <p:txBody>
          <a:bodyPr wrap="square">
            <a:spAutoFit/>
          </a:bodyPr>
          <a:lstStyle/>
          <a:p>
            <a:pPr>
              <a:lnSpc>
                <a:spcPct val="160000"/>
              </a:lnSpc>
            </a:pPr>
            <a:r>
              <a:rPr lang="en-US" altLang="zh-CN" sz="1400" dirty="0"/>
              <a:t>For </a:t>
            </a:r>
            <a:r>
              <a:rPr lang="en-US" altLang="zh-CN" sz="1400" dirty="0" smtClean="0"/>
              <a:t>underground </a:t>
            </a:r>
            <a:r>
              <a:rPr lang="en-US" altLang="zh-CN" sz="1400" dirty="0"/>
              <a:t>garage</a:t>
            </a:r>
            <a:r>
              <a:rPr lang="zh-CN" altLang="en-US" sz="1400" dirty="0"/>
              <a:t>：</a:t>
            </a:r>
            <a:endParaRPr lang="en-US" altLang="zh-CN" sz="1400" dirty="0"/>
          </a:p>
          <a:p>
            <a:pPr marL="457200" indent="-457200">
              <a:buAutoNum type="arabicPeriod"/>
            </a:pPr>
            <a:r>
              <a:rPr lang="en-US" altLang="zh-CN" sz="1400" dirty="0" smtClean="0"/>
              <a:t>1</a:t>
            </a:r>
            <a:r>
              <a:rPr lang="en-US" altLang="zh-CN" sz="1400" baseline="30000" dirty="0" smtClean="0"/>
              <a:t>st</a:t>
            </a:r>
            <a:r>
              <a:rPr lang="en-US" altLang="zh-CN" sz="1400" dirty="0" smtClean="0"/>
              <a:t>  </a:t>
            </a:r>
            <a:r>
              <a:rPr lang="en-US" altLang="zh-CN" sz="1400" dirty="0"/>
              <a:t>digit is 9</a:t>
            </a:r>
            <a:endParaRPr lang="en-US" altLang="zh-CN" sz="1400" dirty="0"/>
          </a:p>
          <a:p>
            <a:pPr marL="457200" indent="-457200">
              <a:buAutoNum type="arabicPeriod"/>
            </a:pPr>
            <a:r>
              <a:rPr lang="en-US" altLang="zh-CN" sz="1400" dirty="0" smtClean="0"/>
              <a:t>2</a:t>
            </a:r>
            <a:r>
              <a:rPr lang="en-US" altLang="zh-CN" sz="1400" baseline="30000" dirty="0" smtClean="0"/>
              <a:t>nd</a:t>
            </a:r>
            <a:r>
              <a:rPr lang="en-US" altLang="zh-CN" sz="1400" dirty="0" smtClean="0"/>
              <a:t>  </a:t>
            </a:r>
            <a:r>
              <a:rPr lang="en-US" altLang="zh-CN" sz="1400" dirty="0"/>
              <a:t>and </a:t>
            </a:r>
            <a:r>
              <a:rPr lang="en-US" altLang="zh-CN" sz="1400" dirty="0" smtClean="0"/>
              <a:t>3</a:t>
            </a:r>
            <a:r>
              <a:rPr lang="en-US" altLang="zh-CN" sz="1400" baseline="30000" dirty="0" smtClean="0"/>
              <a:t>rd</a:t>
            </a:r>
            <a:r>
              <a:rPr lang="en-US" altLang="zh-CN" sz="1400" dirty="0" smtClean="0"/>
              <a:t>  </a:t>
            </a:r>
            <a:r>
              <a:rPr lang="en-US" altLang="zh-CN" sz="1400" dirty="0"/>
              <a:t>digits represent zone number</a:t>
            </a:r>
            <a:endParaRPr lang="en-US" altLang="zh-CN" sz="1400" dirty="0"/>
          </a:p>
          <a:p>
            <a:pPr marL="457200" indent="-457200">
              <a:buAutoNum type="arabicPeriod"/>
            </a:pPr>
            <a:r>
              <a:rPr lang="en-US" altLang="zh-CN" sz="1400" dirty="0" smtClean="0"/>
              <a:t>4</a:t>
            </a:r>
            <a:r>
              <a:rPr lang="en-US" altLang="zh-CN" sz="1400" baseline="30000" dirty="0" smtClean="0"/>
              <a:t>th</a:t>
            </a:r>
            <a:r>
              <a:rPr lang="en-US" altLang="zh-CN" sz="1400" dirty="0" smtClean="0"/>
              <a:t>  </a:t>
            </a:r>
            <a:r>
              <a:rPr lang="en-US" altLang="zh-CN" sz="1400" dirty="0"/>
              <a:t>and </a:t>
            </a:r>
            <a:r>
              <a:rPr lang="en-US" altLang="zh-CN" sz="1400" dirty="0" smtClean="0"/>
              <a:t>5</a:t>
            </a:r>
            <a:r>
              <a:rPr lang="en-US" altLang="zh-CN" sz="1400" baseline="30000" dirty="0" smtClean="0"/>
              <a:t>th</a:t>
            </a:r>
            <a:r>
              <a:rPr lang="en-US" altLang="zh-CN" sz="1400" dirty="0" smtClean="0"/>
              <a:t>  </a:t>
            </a:r>
            <a:r>
              <a:rPr lang="en-US" altLang="zh-CN" sz="1400" dirty="0"/>
              <a:t>digits represent the floor number (-1, -2 and -3 floors are represented by 91, 92, and 93 respectively)</a:t>
            </a:r>
            <a:endParaRPr lang="en-US" altLang="zh-CN" sz="1400" dirty="0"/>
          </a:p>
          <a:p>
            <a:pPr marL="457200" indent="-457200">
              <a:buAutoNum type="arabicPeriod"/>
            </a:pPr>
            <a:r>
              <a:rPr lang="en-US" altLang="zh-CN" sz="1400" dirty="0" smtClean="0"/>
              <a:t>6</a:t>
            </a:r>
            <a:r>
              <a:rPr lang="en-US" altLang="zh-CN" sz="1400" baseline="30000" dirty="0" smtClean="0"/>
              <a:t>th</a:t>
            </a:r>
            <a:r>
              <a:rPr lang="en-US" altLang="zh-CN" sz="1400" dirty="0" smtClean="0"/>
              <a:t> , 7</a:t>
            </a:r>
            <a:r>
              <a:rPr lang="en-US" altLang="zh-CN" sz="1400" baseline="30000" dirty="0" smtClean="0"/>
              <a:t>th</a:t>
            </a:r>
            <a:r>
              <a:rPr lang="en-US" altLang="zh-CN" sz="1400" dirty="0" smtClean="0"/>
              <a:t> and 8</a:t>
            </a:r>
            <a:r>
              <a:rPr lang="en-US" altLang="zh-CN" sz="1400" baseline="30000" dirty="0" smtClean="0"/>
              <a:t>th</a:t>
            </a:r>
            <a:r>
              <a:rPr lang="en-US" altLang="zh-CN" sz="1400" dirty="0" smtClean="0"/>
              <a:t>  </a:t>
            </a:r>
            <a:r>
              <a:rPr lang="en-US" altLang="zh-CN" sz="1400" dirty="0"/>
              <a:t>digits represent logical addresses</a:t>
            </a:r>
            <a:endParaRPr lang="en-US" altLang="zh-CN" sz="1400" dirty="0"/>
          </a:p>
          <a:p>
            <a:pPr marL="457200" indent="-457200">
              <a:buAutoNum type="arabicPeriod"/>
            </a:pPr>
            <a:r>
              <a:rPr lang="en-US" altLang="zh-CN" sz="1400" dirty="0" smtClean="0"/>
              <a:t>9</a:t>
            </a:r>
            <a:r>
              <a:rPr lang="en-US" altLang="zh-CN" sz="1400" baseline="30000" dirty="0" smtClean="0"/>
              <a:t>th</a:t>
            </a:r>
            <a:r>
              <a:rPr lang="en-US" altLang="zh-CN" sz="1400" dirty="0" smtClean="0"/>
              <a:t>  and 10</a:t>
            </a:r>
            <a:r>
              <a:rPr lang="en-US" altLang="zh-CN" sz="1400" baseline="30000" dirty="0" smtClean="0"/>
              <a:t>th</a:t>
            </a:r>
            <a:r>
              <a:rPr lang="en-US" altLang="zh-CN" sz="1400" dirty="0" smtClean="0"/>
              <a:t>  digits </a:t>
            </a:r>
            <a:r>
              <a:rPr lang="en-US" altLang="zh-CN" sz="1400" dirty="0"/>
              <a:t>must be the device type</a:t>
            </a:r>
            <a:endParaRPr lang="en-US" altLang="zh-CN" sz="1400" dirty="0"/>
          </a:p>
        </p:txBody>
      </p:sp>
      <p:sp>
        <p:nvSpPr>
          <p:cNvPr id="11" name="矩形 10"/>
          <p:cNvSpPr/>
          <p:nvPr/>
        </p:nvSpPr>
        <p:spPr>
          <a:xfrm>
            <a:off x="883917" y="6137658"/>
            <a:ext cx="9928862" cy="437043"/>
          </a:xfrm>
          <a:prstGeom prst="rect">
            <a:avLst/>
          </a:prstGeom>
        </p:spPr>
        <p:txBody>
          <a:bodyPr wrap="square">
            <a:spAutoFit/>
          </a:bodyPr>
          <a:lstStyle/>
          <a:p>
            <a:pPr>
              <a:lnSpc>
                <a:spcPct val="160000"/>
              </a:lnSpc>
            </a:pPr>
            <a:r>
              <a:rPr lang="en-US" altLang="zh-CN" sz="1400" dirty="0"/>
              <a:t>e.g.1. User code of </a:t>
            </a:r>
            <a:r>
              <a:rPr lang="en-US" altLang="zh-CN" sz="1400" dirty="0">
                <a:solidFill>
                  <a:srgbClr val="7030A0"/>
                </a:solidFill>
              </a:rPr>
              <a:t>No.4 Smoke Detector </a:t>
            </a:r>
            <a:r>
              <a:rPr lang="en-US" altLang="zh-CN" sz="1400" dirty="0">
                <a:solidFill>
                  <a:srgbClr val="FF0000"/>
                </a:solidFill>
              </a:rPr>
              <a:t>(device type is 01) </a:t>
            </a:r>
            <a:r>
              <a:rPr lang="en-US" altLang="zh-CN" sz="1400" dirty="0"/>
              <a:t>on </a:t>
            </a:r>
            <a:r>
              <a:rPr lang="en-US" altLang="zh-CN" sz="1400" dirty="0" smtClean="0">
                <a:solidFill>
                  <a:srgbClr val="0070C0"/>
                </a:solidFill>
              </a:rPr>
              <a:t>-2 Floor</a:t>
            </a:r>
            <a:r>
              <a:rPr lang="en-US" altLang="zh-CN" sz="1400" dirty="0"/>
              <a:t>, </a:t>
            </a:r>
            <a:r>
              <a:rPr lang="en-US" altLang="zh-CN" sz="1400" dirty="0" smtClean="0">
                <a:solidFill>
                  <a:srgbClr val="00B050"/>
                </a:solidFill>
              </a:rPr>
              <a:t>Zone 3</a:t>
            </a:r>
            <a:r>
              <a:rPr lang="en-US" altLang="zh-CN" sz="1400" dirty="0"/>
              <a:t> </a:t>
            </a:r>
            <a:r>
              <a:rPr lang="en-US" altLang="zh-CN" sz="1400" dirty="0" smtClean="0"/>
              <a:t>of </a:t>
            </a:r>
            <a:r>
              <a:rPr lang="en-US" altLang="zh-CN" sz="1400" dirty="0" smtClean="0">
                <a:solidFill>
                  <a:srgbClr val="FF0000"/>
                </a:solidFill>
              </a:rPr>
              <a:t>underground garage </a:t>
            </a:r>
            <a:r>
              <a:rPr lang="en-US" altLang="zh-CN" sz="1400" dirty="0" smtClean="0"/>
              <a:t>can </a:t>
            </a:r>
            <a:r>
              <a:rPr lang="en-US" altLang="zh-CN" sz="1400" dirty="0"/>
              <a:t>be defined as </a:t>
            </a:r>
            <a:r>
              <a:rPr lang="en-US" altLang="zh-CN" sz="1400" dirty="0">
                <a:solidFill>
                  <a:srgbClr val="FF5050"/>
                </a:solidFill>
              </a:rPr>
              <a:t>9</a:t>
            </a:r>
            <a:r>
              <a:rPr lang="en-US" altLang="zh-CN" sz="1400" dirty="0">
                <a:solidFill>
                  <a:srgbClr val="00B050"/>
                </a:solidFill>
              </a:rPr>
              <a:t>03</a:t>
            </a:r>
            <a:r>
              <a:rPr lang="en-US" altLang="zh-CN" sz="1400" dirty="0">
                <a:solidFill>
                  <a:srgbClr val="0070C0"/>
                </a:solidFill>
              </a:rPr>
              <a:t>92</a:t>
            </a:r>
            <a:r>
              <a:rPr lang="en-US" altLang="zh-CN" sz="1400" dirty="0">
                <a:solidFill>
                  <a:srgbClr val="7030A0"/>
                </a:solidFill>
              </a:rPr>
              <a:t>004</a:t>
            </a:r>
            <a:r>
              <a:rPr lang="en-US" altLang="zh-CN" sz="1400" dirty="0">
                <a:solidFill>
                  <a:srgbClr val="FF5050"/>
                </a:solidFill>
              </a:rPr>
              <a:t>01 </a:t>
            </a:r>
            <a:r>
              <a:rPr lang="zh-CN" altLang="zh-CN" sz="1400" dirty="0" smtClean="0"/>
              <a:t>；</a:t>
            </a:r>
            <a:endParaRPr lang="en-US" altLang="zh-CN" sz="1400" dirty="0"/>
          </a:p>
        </p:txBody>
      </p:sp>
      <p:sp>
        <p:nvSpPr>
          <p:cNvPr id="13" name="矩形 12"/>
          <p:cNvSpPr/>
          <p:nvPr/>
        </p:nvSpPr>
        <p:spPr>
          <a:xfrm>
            <a:off x="883918" y="6234015"/>
            <a:ext cx="9928861" cy="340686"/>
          </a:xfrm>
          <a:prstGeom prst="rect">
            <a:avLst/>
          </a:prstGeom>
          <a:noFill/>
          <a:ln>
            <a:solidFill>
              <a:srgbClr val="E5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3"/>
          <p:cNvGrpSpPr/>
          <p:nvPr/>
        </p:nvGrpSpPr>
        <p:grpSpPr bwMode="auto">
          <a:xfrm>
            <a:off x="1144962" y="1232826"/>
            <a:ext cx="9975845" cy="3770009"/>
            <a:chOff x="558020" y="249526"/>
            <a:chExt cx="7481521" cy="2827533"/>
          </a:xfrm>
        </p:grpSpPr>
        <p:sp>
          <p:nvSpPr>
            <p:cNvPr id="23" name="TextBox 3"/>
            <p:cNvSpPr>
              <a:spLocks noChangeArrowheads="1"/>
            </p:cNvSpPr>
            <p:nvPr/>
          </p:nvSpPr>
          <p:spPr bwMode="auto">
            <a:xfrm>
              <a:off x="558020" y="249526"/>
              <a:ext cx="1766378" cy="4796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defRPr/>
              </a:pPr>
              <a:r>
                <a:rPr lang="en-US" altLang="zh-CN" sz="3555" b="1" dirty="0" smtClea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Content</a:t>
              </a:r>
              <a:endParaRPr lang="zh-CN" altLang="en-US" sz="3555"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7" name="组合 5"/>
            <p:cNvGrpSpPr/>
            <p:nvPr/>
          </p:nvGrpSpPr>
          <p:grpSpPr bwMode="auto">
            <a:xfrm>
              <a:off x="831625" y="929063"/>
              <a:ext cx="7207916" cy="2147996"/>
              <a:chOff x="825316" y="916255"/>
              <a:chExt cx="7207592" cy="2147996"/>
            </a:xfrm>
          </p:grpSpPr>
          <p:sp>
            <p:nvSpPr>
              <p:cNvPr id="28" name="矩形 27"/>
              <p:cNvSpPr/>
              <p:nvPr/>
            </p:nvSpPr>
            <p:spPr>
              <a:xfrm>
                <a:off x="1960677" y="916255"/>
                <a:ext cx="6072231" cy="428628"/>
              </a:xfrm>
              <a:prstGeom prst="rect">
                <a:avLst/>
              </a:prstGeom>
              <a:solidFill>
                <a:srgbClr val="E5011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anchor="ctr"/>
              <a:lstStyle/>
              <a:p>
                <a:r>
                  <a:rPr lang="en-US" altLang="zh-CN" sz="2400" b="1" dirty="0" smtClean="0">
                    <a:ea typeface="华文细黑" panose="02010600040101010101" pitchFamily="2" charset="-122"/>
                  </a:rPr>
                  <a:t>Configuration Tool Operation Guide</a:t>
                </a:r>
                <a:endParaRPr lang="zh-CN" altLang="en-US" sz="2400" b="1" dirty="0">
                  <a:ea typeface="华文细黑" panose="02010600040101010101" pitchFamily="2" charset="-122"/>
                </a:endParaRPr>
              </a:p>
            </p:txBody>
          </p:sp>
          <p:sp>
            <p:nvSpPr>
              <p:cNvPr id="29" name="矩形 28"/>
              <p:cNvSpPr/>
              <p:nvPr/>
            </p:nvSpPr>
            <p:spPr>
              <a:xfrm>
                <a:off x="1944407" y="1773489"/>
                <a:ext cx="6072231" cy="428628"/>
              </a:xfrm>
              <a:prstGeom prst="rect">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anchor="ctr"/>
              <a:lstStyle/>
              <a:p>
                <a:r>
                  <a:rPr lang="en-US" altLang="zh-CN" sz="2400" b="1" dirty="0" smtClean="0">
                    <a:ea typeface="华文细黑" panose="02010600040101010101" pitchFamily="2" charset="-122"/>
                  </a:rPr>
                  <a:t>Parameter Settings</a:t>
                </a:r>
                <a:endParaRPr lang="zh-CN" altLang="en-US" sz="2400" b="1" dirty="0">
                  <a:ea typeface="华文细黑" panose="02010600040101010101" pitchFamily="2" charset="-122"/>
                </a:endParaRPr>
              </a:p>
            </p:txBody>
          </p:sp>
          <p:sp>
            <p:nvSpPr>
              <p:cNvPr id="30" name="矩形 29"/>
              <p:cNvSpPr/>
              <p:nvPr/>
            </p:nvSpPr>
            <p:spPr>
              <a:xfrm>
                <a:off x="1960677" y="2622078"/>
                <a:ext cx="6072231" cy="428628"/>
              </a:xfrm>
              <a:prstGeom prst="rect">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anchor="ctr"/>
              <a:lstStyle/>
              <a:p>
                <a:r>
                  <a:rPr lang="en-US" altLang="zh-CN" sz="2400" b="1" dirty="0" smtClean="0">
                    <a:ea typeface="华文细黑" panose="02010600040101010101" pitchFamily="2" charset="-122"/>
                  </a:rPr>
                  <a:t>Linkage Formula</a:t>
                </a:r>
                <a:endParaRPr lang="zh-CN" altLang="en-US" sz="2400" b="1" dirty="0">
                  <a:ea typeface="华文细黑" panose="02010600040101010101" pitchFamily="2" charset="-122"/>
                </a:endParaRPr>
              </a:p>
            </p:txBody>
          </p:sp>
          <p:sp>
            <p:nvSpPr>
              <p:cNvPr id="31" name="椭圆 4"/>
              <p:cNvSpPr>
                <a:spLocks noChangeArrowheads="1"/>
              </p:cNvSpPr>
              <p:nvPr/>
            </p:nvSpPr>
            <p:spPr bwMode="auto">
              <a:xfrm>
                <a:off x="840019" y="925289"/>
                <a:ext cx="421002" cy="414691"/>
              </a:xfrm>
              <a:prstGeom prst="ellipse">
                <a:avLst/>
              </a:prstGeom>
              <a:solidFill>
                <a:srgbClr val="E6021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anchor="ctr"/>
              <a:lstStyle/>
              <a:p>
                <a:pPr algn="ctr">
                  <a:defRPr/>
                </a:pPr>
                <a:r>
                  <a:rPr lang="en-US" altLang="zh-CN" sz="2845"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1</a:t>
                </a:r>
                <a:endParaRPr lang="en-US" altLang="zh-CN" sz="2845"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椭圆 8"/>
              <p:cNvSpPr>
                <a:spLocks noChangeArrowheads="1"/>
              </p:cNvSpPr>
              <p:nvPr/>
            </p:nvSpPr>
            <p:spPr bwMode="auto">
              <a:xfrm>
                <a:off x="825316" y="1807939"/>
                <a:ext cx="415438" cy="400078"/>
              </a:xfrm>
              <a:prstGeom prst="ellipse">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anchor="ctr"/>
              <a:lstStyle/>
              <a:p>
                <a:r>
                  <a:rPr lang="en-US" altLang="zh-CN" sz="2400" b="1" dirty="0">
                    <a:latin typeface="华文细黑" panose="02010600040101010101" pitchFamily="2" charset="-122"/>
                    <a:ea typeface="华文细黑" panose="02010600040101010101" pitchFamily="2" charset="-122"/>
                    <a:sym typeface="微软雅黑" panose="020B0503020204020204" pitchFamily="34" charset="-122"/>
                  </a:rPr>
                  <a:t>2</a:t>
                </a:r>
                <a:endParaRPr lang="en-US" altLang="zh-CN" sz="2400" b="1" dirty="0">
                  <a:latin typeface="华文细黑" panose="02010600040101010101" pitchFamily="2" charset="-122"/>
                  <a:ea typeface="华文细黑" panose="02010600040101010101" pitchFamily="2" charset="-122"/>
                  <a:sym typeface="微软雅黑" panose="020B0503020204020204" pitchFamily="34" charset="-122"/>
                </a:endParaRPr>
              </a:p>
            </p:txBody>
          </p:sp>
          <p:sp>
            <p:nvSpPr>
              <p:cNvPr id="33" name="椭圆 11"/>
              <p:cNvSpPr>
                <a:spLocks noChangeArrowheads="1"/>
              </p:cNvSpPr>
              <p:nvPr/>
            </p:nvSpPr>
            <p:spPr bwMode="auto">
              <a:xfrm>
                <a:off x="840019" y="2651386"/>
                <a:ext cx="421002" cy="412865"/>
              </a:xfrm>
              <a:prstGeom prst="ellipse">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anchor="ctr"/>
              <a:lstStyle/>
              <a:p>
                <a:r>
                  <a:rPr lang="en-US" altLang="zh-CN" sz="2400" b="1" dirty="0">
                    <a:latin typeface="华文细黑" panose="02010600040101010101" pitchFamily="2" charset="-122"/>
                    <a:ea typeface="华文细黑" panose="02010600040101010101" pitchFamily="2" charset="-122"/>
                    <a:sym typeface="微软雅黑" panose="020B0503020204020204" pitchFamily="34" charset="-122"/>
                  </a:rPr>
                  <a:t>3</a:t>
                </a:r>
                <a:endParaRPr lang="en-US" altLang="zh-CN" sz="2400" b="1" dirty="0">
                  <a:latin typeface="华文细黑" panose="02010600040101010101" pitchFamily="2" charset="-122"/>
                  <a:ea typeface="华文细黑" panose="02010600040101010101" pitchFamily="2" charset="-122"/>
                  <a:sym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5"/>
          <p:cNvGrpSpPr/>
          <p:nvPr/>
        </p:nvGrpSpPr>
        <p:grpSpPr bwMode="auto">
          <a:xfrm>
            <a:off x="1510217" y="2250827"/>
            <a:ext cx="9610589" cy="2880188"/>
            <a:chOff x="825316" y="924869"/>
            <a:chExt cx="7207592" cy="2160156"/>
          </a:xfrm>
        </p:grpSpPr>
        <p:sp>
          <p:nvSpPr>
            <p:cNvPr id="42" name="矩形 41"/>
            <p:cNvSpPr/>
            <p:nvPr/>
          </p:nvSpPr>
          <p:spPr>
            <a:xfrm>
              <a:off x="1960677" y="924869"/>
              <a:ext cx="6072231" cy="428628"/>
            </a:xfrm>
            <a:prstGeom prst="rect">
              <a:avLst/>
            </a:prstGeom>
            <a:solidFill>
              <a:srgbClr val="E5011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anchor="ctr"/>
            <a:lstStyle/>
            <a:p>
              <a:r>
                <a:rPr lang="en-US" altLang="zh-CN" sz="2400" b="1" dirty="0">
                  <a:latin typeface="华文细黑" panose="02010600040101010101" pitchFamily="2" charset="-122"/>
                  <a:ea typeface="华文细黑" panose="02010600040101010101" pitchFamily="2" charset="-122"/>
                </a:rPr>
                <a:t>1</a:t>
              </a:r>
              <a:r>
                <a:rPr lang="zh-CN" altLang="en-US" sz="2400" b="1" dirty="0">
                  <a:latin typeface="华文细黑" panose="02010600040101010101" pitchFamily="2" charset="-122"/>
                  <a:ea typeface="华文细黑" panose="02010600040101010101" pitchFamily="2" charset="-122"/>
                </a:rPr>
                <a:t>、</a:t>
              </a:r>
              <a:r>
                <a:rPr lang="en-US" altLang="zh-CN" sz="2400" b="1" dirty="0" err="1">
                  <a:latin typeface="华文细黑" panose="02010600040101010101" pitchFamily="2" charset="-122"/>
                  <a:ea typeface="华文细黑" panose="02010600040101010101" pitchFamily="2" charset="-122"/>
                </a:rPr>
                <a:t>controconfig</a:t>
              </a:r>
              <a:r>
                <a:rPr lang="zh-CN" altLang="en-US" sz="2400" b="1" dirty="0">
                  <a:latin typeface="华文细黑" panose="02010600040101010101" pitchFamily="2" charset="-122"/>
                  <a:ea typeface="华文细黑" panose="02010600040101010101" pitchFamily="2" charset="-122"/>
                </a:rPr>
                <a:t>操作步骤</a:t>
              </a:r>
              <a:endParaRPr lang="zh-CN" altLang="en-US" sz="2400" b="1" dirty="0">
                <a:latin typeface="华文细黑" panose="02010600040101010101" pitchFamily="2" charset="-122"/>
                <a:ea typeface="华文细黑" panose="02010600040101010101" pitchFamily="2" charset="-122"/>
              </a:endParaRPr>
            </a:p>
          </p:txBody>
        </p:sp>
        <p:sp>
          <p:nvSpPr>
            <p:cNvPr id="43" name="矩形 42"/>
            <p:cNvSpPr/>
            <p:nvPr/>
          </p:nvSpPr>
          <p:spPr>
            <a:xfrm>
              <a:off x="1960677" y="1783865"/>
              <a:ext cx="6072231" cy="428628"/>
            </a:xfrm>
            <a:prstGeom prst="rect">
              <a:avLst/>
            </a:prstGeom>
            <a:solidFill>
              <a:srgbClr val="E5011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anchor="ctr"/>
            <a:lstStyle/>
            <a:p>
              <a:r>
                <a:rPr lang="en-US" altLang="zh-CN" sz="2400" b="1" dirty="0">
                  <a:latin typeface="华文细黑" panose="02010600040101010101" pitchFamily="2" charset="-122"/>
                  <a:ea typeface="华文细黑" panose="02010600040101010101" pitchFamily="2" charset="-122"/>
                </a:rPr>
                <a:t>2</a:t>
              </a:r>
              <a:r>
                <a:rPr lang="zh-CN" altLang="en-US" sz="2400" b="1" dirty="0" smtClean="0">
                  <a:latin typeface="华文细黑" panose="02010600040101010101" pitchFamily="2" charset="-122"/>
                  <a:ea typeface="华文细黑" panose="02010600040101010101" pitchFamily="2" charset="-122"/>
                </a:rPr>
                <a:t>、设备参数</a:t>
              </a:r>
              <a:endParaRPr lang="zh-CN" altLang="en-US" sz="2400" b="1" dirty="0">
                <a:latin typeface="华文细黑" panose="02010600040101010101" pitchFamily="2" charset="-122"/>
                <a:ea typeface="华文细黑" panose="02010600040101010101" pitchFamily="2" charset="-122"/>
              </a:endParaRPr>
            </a:p>
          </p:txBody>
        </p:sp>
        <p:sp>
          <p:nvSpPr>
            <p:cNvPr id="44" name="矩形 43"/>
            <p:cNvSpPr/>
            <p:nvPr/>
          </p:nvSpPr>
          <p:spPr>
            <a:xfrm>
              <a:off x="1960677" y="2642861"/>
              <a:ext cx="6072231" cy="428628"/>
            </a:xfrm>
            <a:prstGeom prst="rect">
              <a:avLst/>
            </a:prstGeom>
            <a:solidFill>
              <a:srgbClr val="E5011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anchor="ctr"/>
            <a:lstStyle/>
            <a:p>
              <a:r>
                <a:rPr lang="en-US" altLang="zh-CN" sz="2400" b="1" dirty="0" smtClean="0">
                  <a:ea typeface="华文细黑" panose="02010600040101010101" pitchFamily="2" charset="-122"/>
                </a:rPr>
                <a:t>Linkage Formula</a:t>
              </a:r>
              <a:endParaRPr lang="zh-CN" altLang="en-US" sz="2400" b="1" dirty="0">
                <a:ea typeface="华文细黑" panose="02010600040101010101" pitchFamily="2" charset="-122"/>
              </a:endParaRPr>
            </a:p>
          </p:txBody>
        </p:sp>
        <p:sp>
          <p:nvSpPr>
            <p:cNvPr id="45" name="椭圆 4"/>
            <p:cNvSpPr>
              <a:spLocks noChangeArrowheads="1"/>
            </p:cNvSpPr>
            <p:nvPr/>
          </p:nvSpPr>
          <p:spPr bwMode="auto">
            <a:xfrm>
              <a:off x="840019" y="938806"/>
              <a:ext cx="421002" cy="414691"/>
            </a:xfrm>
            <a:prstGeom prst="ellipse">
              <a:avLst/>
            </a:prstGeom>
            <a:solidFill>
              <a:srgbClr val="E6021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anchor="ctr"/>
            <a:lstStyle/>
            <a:p>
              <a:pPr algn="ctr">
                <a:defRPr/>
              </a:pPr>
              <a:r>
                <a:rPr lang="en-US" altLang="zh-CN" sz="2845"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1</a:t>
              </a:r>
              <a:endParaRPr lang="en-US" altLang="zh-CN" sz="2845"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椭圆 8"/>
            <p:cNvSpPr>
              <a:spLocks noChangeArrowheads="1"/>
            </p:cNvSpPr>
            <p:nvPr/>
          </p:nvSpPr>
          <p:spPr bwMode="auto">
            <a:xfrm>
              <a:off x="825316" y="1828710"/>
              <a:ext cx="415438" cy="400078"/>
            </a:xfrm>
            <a:prstGeom prst="ellipse">
              <a:avLst/>
            </a:prstGeom>
            <a:solidFill>
              <a:srgbClr val="E6021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anchor="ctr"/>
            <a:lstStyle/>
            <a:p>
              <a:pPr algn="ctr">
                <a:defRPr/>
              </a:pPr>
              <a:r>
                <a:rPr lang="en-US" altLang="zh-CN" sz="2845"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2</a:t>
              </a:r>
              <a:endParaRPr lang="en-US" altLang="zh-CN" sz="2845"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椭圆 11"/>
            <p:cNvSpPr>
              <a:spLocks noChangeArrowheads="1"/>
            </p:cNvSpPr>
            <p:nvPr/>
          </p:nvSpPr>
          <p:spPr bwMode="auto">
            <a:xfrm>
              <a:off x="840019" y="2672160"/>
              <a:ext cx="421002" cy="412865"/>
            </a:xfrm>
            <a:prstGeom prst="ellipse">
              <a:avLst/>
            </a:prstGeom>
            <a:solidFill>
              <a:srgbClr val="E6021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anchor="ctr"/>
            <a:lstStyle/>
            <a:p>
              <a:pPr algn="ctr">
                <a:defRPr/>
              </a:pPr>
              <a:r>
                <a:rPr lang="en-US" altLang="zh-CN" sz="2845"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3</a:t>
              </a:r>
              <a:endParaRPr lang="en-US" altLang="zh-CN" sz="2845"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8" name="组合 16"/>
            <p:cNvGrpSpPr/>
            <p:nvPr/>
          </p:nvGrpSpPr>
          <p:grpSpPr bwMode="auto">
            <a:xfrm>
              <a:off x="1261020" y="1139181"/>
              <a:ext cx="667421" cy="1739411"/>
              <a:chOff x="1261020" y="1139181"/>
              <a:chExt cx="667421" cy="1739411"/>
            </a:xfrm>
          </p:grpSpPr>
          <p:sp>
            <p:nvSpPr>
              <p:cNvPr id="50" name="直接连接符 10"/>
              <p:cNvSpPr>
                <a:spLocks noChangeShapeType="1"/>
              </p:cNvSpPr>
              <p:nvPr/>
            </p:nvSpPr>
            <p:spPr bwMode="auto">
              <a:xfrm>
                <a:off x="1260961" y="1138698"/>
                <a:ext cx="669893" cy="0"/>
              </a:xfrm>
              <a:prstGeom prst="line">
                <a:avLst/>
              </a:prstGeom>
              <a:solidFill>
                <a:srgbClr val="F11B23"/>
              </a:solidFill>
              <a:ln w="19050">
                <a:solidFill>
                  <a:schemeClr val="tx1"/>
                </a:solidFill>
              </a:ln>
            </p:spPr>
            <p:style>
              <a:lnRef idx="1">
                <a:schemeClr val="accent4"/>
              </a:lnRef>
              <a:fillRef idx="0">
                <a:schemeClr val="accent4"/>
              </a:fillRef>
              <a:effectRef idx="0">
                <a:schemeClr val="accent4"/>
              </a:effectRef>
              <a:fontRef idx="minor">
                <a:schemeClr val="tx1"/>
              </a:fontRef>
            </p:style>
            <p:txBody>
              <a:bodyPr/>
              <a:lstStyle/>
              <a:p>
                <a:pPr>
                  <a:defRPr/>
                </a:pPr>
                <a:endParaRPr lang="zh-CN" altLang="en-US" sz="3200"/>
              </a:p>
            </p:txBody>
          </p:sp>
          <p:sp>
            <p:nvSpPr>
              <p:cNvPr id="51" name="直接连接符 10"/>
              <p:cNvSpPr>
                <a:spLocks noChangeShapeType="1"/>
              </p:cNvSpPr>
              <p:nvPr/>
            </p:nvSpPr>
            <p:spPr bwMode="auto">
              <a:xfrm flipV="1">
                <a:off x="1260961" y="2029291"/>
                <a:ext cx="663543" cy="4763"/>
              </a:xfrm>
              <a:prstGeom prst="line">
                <a:avLst/>
              </a:prstGeom>
              <a:solidFill>
                <a:srgbClr val="F11B23"/>
              </a:solidFill>
              <a:ln w="19050">
                <a:solidFill>
                  <a:schemeClr val="tx1"/>
                </a:solidFill>
              </a:ln>
            </p:spPr>
            <p:style>
              <a:lnRef idx="1">
                <a:schemeClr val="accent4"/>
              </a:lnRef>
              <a:fillRef idx="0">
                <a:schemeClr val="accent4"/>
              </a:fillRef>
              <a:effectRef idx="0">
                <a:schemeClr val="accent4"/>
              </a:effectRef>
              <a:fontRef idx="minor">
                <a:schemeClr val="tx1"/>
              </a:fontRef>
            </p:style>
            <p:txBody>
              <a:bodyPr/>
              <a:lstStyle/>
              <a:p>
                <a:pPr>
                  <a:defRPr/>
                </a:pPr>
                <a:endParaRPr lang="zh-CN" altLang="en-US" sz="3200"/>
              </a:p>
            </p:txBody>
          </p:sp>
          <p:sp>
            <p:nvSpPr>
              <p:cNvPr id="52" name="直接连接符 10"/>
              <p:cNvSpPr>
                <a:spLocks noChangeShapeType="1"/>
              </p:cNvSpPr>
              <p:nvPr/>
            </p:nvSpPr>
            <p:spPr bwMode="auto">
              <a:xfrm>
                <a:off x="1260961" y="2870672"/>
                <a:ext cx="663543" cy="7938"/>
              </a:xfrm>
              <a:prstGeom prst="line">
                <a:avLst/>
              </a:prstGeom>
              <a:solidFill>
                <a:srgbClr val="F11B23"/>
              </a:solidFill>
              <a:ln w="19050">
                <a:solidFill>
                  <a:schemeClr val="tx1"/>
                </a:solidFill>
              </a:ln>
            </p:spPr>
            <p:style>
              <a:lnRef idx="1">
                <a:schemeClr val="accent4"/>
              </a:lnRef>
              <a:fillRef idx="0">
                <a:schemeClr val="accent4"/>
              </a:fillRef>
              <a:effectRef idx="0">
                <a:schemeClr val="accent4"/>
              </a:effectRef>
              <a:fontRef idx="minor">
                <a:schemeClr val="tx1"/>
              </a:fontRef>
            </p:style>
            <p:txBody>
              <a:bodyPr/>
              <a:lstStyle/>
              <a:p>
                <a:pPr>
                  <a:defRPr/>
                </a:pPr>
                <a:endParaRPr lang="zh-CN" altLang="en-US" sz="3200"/>
              </a:p>
            </p:txBody>
          </p:sp>
        </p:grpSp>
      </p:grpSp>
      <p:grpSp>
        <p:nvGrpSpPr>
          <p:cNvPr id="27" name="组合 5"/>
          <p:cNvGrpSpPr/>
          <p:nvPr/>
        </p:nvGrpSpPr>
        <p:grpSpPr bwMode="auto">
          <a:xfrm>
            <a:off x="1491707" y="2236050"/>
            <a:ext cx="9629099" cy="1731597"/>
            <a:chOff x="811758" y="922829"/>
            <a:chExt cx="7221150" cy="1298710"/>
          </a:xfrm>
        </p:grpSpPr>
        <p:sp>
          <p:nvSpPr>
            <p:cNvPr id="29" name="矩形 28"/>
            <p:cNvSpPr/>
            <p:nvPr/>
          </p:nvSpPr>
          <p:spPr>
            <a:xfrm>
              <a:off x="1960677" y="922829"/>
              <a:ext cx="6072231" cy="428628"/>
            </a:xfrm>
            <a:prstGeom prst="rect">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anchor="ctr"/>
            <a:lstStyle/>
            <a:p>
              <a:r>
                <a:rPr lang="en-US" altLang="zh-CN" sz="2400" b="1" dirty="0">
                  <a:ea typeface="华文细黑" panose="02010600040101010101" pitchFamily="2" charset="-122"/>
                </a:rPr>
                <a:t>Configuration Tool Operation Guide</a:t>
              </a:r>
              <a:endParaRPr lang="zh-CN" altLang="en-US" sz="2400" b="1" dirty="0">
                <a:ea typeface="华文细黑" panose="02010600040101010101" pitchFamily="2" charset="-122"/>
              </a:endParaRPr>
            </a:p>
          </p:txBody>
        </p:sp>
        <p:sp>
          <p:nvSpPr>
            <p:cNvPr id="30" name="矩形 29"/>
            <p:cNvSpPr/>
            <p:nvPr/>
          </p:nvSpPr>
          <p:spPr>
            <a:xfrm>
              <a:off x="1960677" y="1775796"/>
              <a:ext cx="6072231" cy="428628"/>
            </a:xfrm>
            <a:prstGeom prst="rect">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anchor="ctr"/>
            <a:lstStyle/>
            <a:p>
              <a:r>
                <a:rPr lang="en-US" altLang="zh-CN" sz="2400" b="1" dirty="0" smtClean="0">
                  <a:ea typeface="华文细黑" panose="02010600040101010101" pitchFamily="2" charset="-122"/>
                </a:rPr>
                <a:t>Parameter Settings</a:t>
              </a:r>
              <a:endParaRPr lang="zh-CN" altLang="en-US" sz="2400" b="1" dirty="0">
                <a:ea typeface="华文细黑" panose="02010600040101010101" pitchFamily="2" charset="-122"/>
              </a:endParaRPr>
            </a:p>
          </p:txBody>
        </p:sp>
        <p:sp>
          <p:nvSpPr>
            <p:cNvPr id="31" name="椭圆 4"/>
            <p:cNvSpPr>
              <a:spLocks noChangeArrowheads="1"/>
            </p:cNvSpPr>
            <p:nvPr/>
          </p:nvSpPr>
          <p:spPr bwMode="auto">
            <a:xfrm>
              <a:off x="840019" y="925289"/>
              <a:ext cx="421002" cy="414691"/>
            </a:xfrm>
            <a:prstGeom prst="ellipse">
              <a:avLst/>
            </a:prstGeom>
            <a:solidFill>
              <a:srgbClr val="E6021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anchor="ctr"/>
            <a:lstStyle/>
            <a:p>
              <a:pPr algn="ctr">
                <a:defRPr/>
              </a:pPr>
              <a:r>
                <a:rPr lang="en-US" altLang="zh-CN" sz="2845"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1</a:t>
              </a:r>
              <a:endParaRPr lang="en-US" altLang="zh-CN" sz="2845"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椭圆 8"/>
            <p:cNvSpPr>
              <a:spLocks noChangeArrowheads="1"/>
            </p:cNvSpPr>
            <p:nvPr/>
          </p:nvSpPr>
          <p:spPr bwMode="auto">
            <a:xfrm>
              <a:off x="845523" y="929415"/>
              <a:ext cx="415438" cy="400078"/>
            </a:xfrm>
            <a:prstGeom prst="ellipse">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anchor="ctr"/>
            <a:lstStyle/>
            <a:p>
              <a:r>
                <a:rPr lang="en-US" altLang="zh-CN" sz="2400" b="1" dirty="0">
                  <a:latin typeface="华文细黑" panose="02010600040101010101" pitchFamily="2" charset="-122"/>
                  <a:ea typeface="华文细黑" panose="02010600040101010101" pitchFamily="2" charset="-122"/>
                  <a:sym typeface="微软雅黑" panose="020B0503020204020204" pitchFamily="34" charset="-122"/>
                </a:rPr>
                <a:t>1</a:t>
              </a:r>
              <a:endParaRPr lang="en-US" altLang="zh-CN" sz="2400" b="1" dirty="0">
                <a:latin typeface="华文细黑" panose="02010600040101010101" pitchFamily="2" charset="-122"/>
                <a:ea typeface="华文细黑" panose="02010600040101010101" pitchFamily="2" charset="-122"/>
                <a:sym typeface="微软雅黑" panose="020B0503020204020204" pitchFamily="34" charset="-122"/>
              </a:endParaRPr>
            </a:p>
          </p:txBody>
        </p:sp>
        <p:sp>
          <p:nvSpPr>
            <p:cNvPr id="33" name="椭圆 11"/>
            <p:cNvSpPr>
              <a:spLocks noChangeArrowheads="1"/>
            </p:cNvSpPr>
            <p:nvPr/>
          </p:nvSpPr>
          <p:spPr bwMode="auto">
            <a:xfrm>
              <a:off x="811758" y="1808674"/>
              <a:ext cx="421002" cy="412865"/>
            </a:xfrm>
            <a:prstGeom prst="ellipse">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anchor="ctr"/>
            <a:lstStyle/>
            <a:p>
              <a:r>
                <a:rPr lang="en-US" altLang="zh-CN" sz="2400" b="1" dirty="0">
                  <a:latin typeface="华文细黑" panose="02010600040101010101" pitchFamily="2" charset="-122"/>
                  <a:ea typeface="华文细黑" panose="02010600040101010101" pitchFamily="2" charset="-122"/>
                  <a:sym typeface="微软雅黑" panose="020B0503020204020204" pitchFamily="34" charset="-122"/>
                </a:rPr>
                <a:t>2</a:t>
              </a:r>
              <a:endParaRPr lang="en-US" altLang="zh-CN" sz="2400" b="1" dirty="0">
                <a:latin typeface="华文细黑" panose="02010600040101010101" pitchFamily="2" charset="-122"/>
                <a:ea typeface="华文细黑" panose="02010600040101010101" pitchFamily="2" charset="-122"/>
                <a:sym typeface="微软雅黑" panose="020B0503020204020204" pitchFamily="34" charset="-122"/>
              </a:endParaRPr>
            </a:p>
          </p:txBody>
        </p:sp>
      </p:grpSp>
      <p:sp>
        <p:nvSpPr>
          <p:cNvPr id="24" name="TextBox 3"/>
          <p:cNvSpPr>
            <a:spLocks noChangeArrowheads="1"/>
          </p:cNvSpPr>
          <p:nvPr/>
        </p:nvSpPr>
        <p:spPr bwMode="auto">
          <a:xfrm>
            <a:off x="1426183" y="1058092"/>
            <a:ext cx="2355285" cy="6395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defRPr/>
            </a:pPr>
            <a:r>
              <a:rPr lang="en-US" altLang="zh-CN" sz="3555" b="1" dirty="0" smtClea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Content</a:t>
            </a:r>
            <a:endParaRPr lang="zh-CN" altLang="en-US" sz="3555"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0106575" y="2062206"/>
            <a:ext cx="1846385" cy="4302736"/>
          </a:xfrm>
          <a:prstGeom prst="rect">
            <a:avLst/>
          </a:prstGeom>
        </p:spPr>
      </p:pic>
      <p:sp>
        <p:nvSpPr>
          <p:cNvPr id="15" name="矩形 14"/>
          <p:cNvSpPr/>
          <p:nvPr/>
        </p:nvSpPr>
        <p:spPr>
          <a:xfrm>
            <a:off x="554207" y="417629"/>
            <a:ext cx="5560843" cy="461665"/>
          </a:xfrm>
          <a:prstGeom prst="rect">
            <a:avLst/>
          </a:prstGeom>
          <a:solidFill>
            <a:srgbClr val="E50012"/>
          </a:solidFill>
          <a:effectLst>
            <a:outerShdw blurRad="50800" dist="38100" dir="8100000" algn="tr" rotWithShape="0">
              <a:prstClr val="black">
                <a:alpha val="50000"/>
              </a:prstClr>
            </a:outerShdw>
            <a:softEdge rad="25400"/>
          </a:effectLst>
        </p:spPr>
        <p:txBody>
          <a:bodyPr wrap="square">
            <a:spAutoFit/>
          </a:bodyPr>
          <a:lstStyle/>
          <a:p>
            <a:pPr>
              <a:spcAft>
                <a:spcPts val="0"/>
              </a:spcAft>
            </a:pPr>
            <a:r>
              <a:rPr lang="en-US" altLang="zh-CN" sz="2400" b="1" kern="100" dirty="0">
                <a:solidFill>
                  <a:schemeClr val="bg1"/>
                </a:solidFill>
                <a:ea typeface="等线" panose="02010600030101010101" pitchFamily="2" charset="-122"/>
                <a:cs typeface="Times New Roman" panose="02020603050405020304" pitchFamily="18" charset="0"/>
              </a:rPr>
              <a:t>Linkage Formula</a:t>
            </a:r>
            <a:endParaRPr lang="zh-CN" altLang="en-US" sz="2400" b="1" kern="100" dirty="0">
              <a:solidFill>
                <a:schemeClr val="bg1"/>
              </a:solidFill>
              <a:ea typeface="等线" panose="02010600030101010101" pitchFamily="2" charset="-122"/>
              <a:cs typeface="Times New Roman" panose="02020603050405020304" pitchFamily="18" charset="0"/>
            </a:endParaRPr>
          </a:p>
        </p:txBody>
      </p:sp>
      <p:sp>
        <p:nvSpPr>
          <p:cNvPr id="3" name="矩形 2"/>
          <p:cNvSpPr/>
          <p:nvPr/>
        </p:nvSpPr>
        <p:spPr>
          <a:xfrm>
            <a:off x="480644" y="1290621"/>
            <a:ext cx="10166839" cy="954107"/>
          </a:xfrm>
          <a:prstGeom prst="rect">
            <a:avLst/>
          </a:prstGeom>
        </p:spPr>
        <p:txBody>
          <a:bodyPr wrap="square">
            <a:spAutoFit/>
          </a:bodyPr>
          <a:lstStyle/>
          <a:p>
            <a:pPr algn="just">
              <a:spcAft>
                <a:spcPts val="0"/>
              </a:spcAft>
            </a:pPr>
            <a:r>
              <a:rPr lang="en-US" altLang="zh-CN" sz="1400" kern="100" dirty="0"/>
              <a:t>The linkage formula consists of input </a:t>
            </a:r>
            <a:r>
              <a:rPr lang="en-US" altLang="zh-CN" sz="1400" kern="100" dirty="0" smtClean="0"/>
              <a:t>part </a:t>
            </a:r>
            <a:r>
              <a:rPr lang="en-US" altLang="zh-CN" sz="1400" kern="100" dirty="0"/>
              <a:t>and output </a:t>
            </a:r>
            <a:r>
              <a:rPr lang="en-US" altLang="zh-CN" sz="1400" kern="100" dirty="0" smtClean="0"/>
              <a:t>part, </a:t>
            </a:r>
            <a:r>
              <a:rPr lang="en-US" altLang="zh-CN" sz="1400" kern="100" dirty="0"/>
              <a:t>which are connected by "=". </a:t>
            </a:r>
            <a:r>
              <a:rPr lang="en-US" altLang="zh-CN" sz="1400" kern="100" dirty="0" smtClean="0"/>
              <a:t>Each </a:t>
            </a:r>
            <a:r>
              <a:rPr lang="en-US" altLang="zh-CN" sz="1400" kern="100" dirty="0"/>
              <a:t>input </a:t>
            </a:r>
            <a:r>
              <a:rPr lang="en-US" altLang="zh-CN" sz="1400" kern="100" dirty="0" smtClean="0"/>
              <a:t>part </a:t>
            </a:r>
            <a:r>
              <a:rPr lang="en-US" altLang="zh-CN" sz="1400" kern="100" dirty="0"/>
              <a:t>and each output </a:t>
            </a:r>
            <a:r>
              <a:rPr lang="en-US" altLang="zh-CN" sz="1400" kern="100" dirty="0" smtClean="0"/>
              <a:t>part </a:t>
            </a:r>
            <a:r>
              <a:rPr lang="en-US" altLang="zh-CN" sz="1400" kern="100" dirty="0"/>
              <a:t>are composed of user code and four-digit suffix. When editing the linkage formula on the controller, the four-digit suffix of the input </a:t>
            </a:r>
            <a:r>
              <a:rPr lang="en-US" altLang="zh-CN" sz="1400" kern="100" dirty="0" smtClean="0"/>
              <a:t>part </a:t>
            </a:r>
            <a:r>
              <a:rPr lang="en-US" altLang="zh-CN" sz="1400" kern="100" dirty="0"/>
              <a:t>will match the device type and pop up automatically. The first two digits of the four-digit suffix of the output </a:t>
            </a:r>
            <a:r>
              <a:rPr lang="en-US" altLang="zh-CN" sz="1400" kern="100" dirty="0" smtClean="0"/>
              <a:t>part </a:t>
            </a:r>
            <a:r>
              <a:rPr lang="en-US" altLang="zh-CN" sz="1400" kern="100" dirty="0"/>
              <a:t>are 01, and the last two digits are the delay time (hexadecimal). After editing, press the </a:t>
            </a:r>
            <a:r>
              <a:rPr lang="en-US" altLang="zh-CN" sz="1400" kern="100" dirty="0" smtClean="0"/>
              <a:t>“Save" </a:t>
            </a:r>
            <a:r>
              <a:rPr lang="en-US" altLang="zh-CN" sz="1400" kern="100" dirty="0"/>
              <a:t>button and the system will automatically save.</a:t>
            </a:r>
            <a:endParaRPr lang="en-US" altLang="zh-CN" sz="1400" kern="100" dirty="0" smtClean="0"/>
          </a:p>
        </p:txBody>
      </p:sp>
      <p:sp>
        <p:nvSpPr>
          <p:cNvPr id="5" name="矩形 4"/>
          <p:cNvSpPr/>
          <p:nvPr/>
        </p:nvSpPr>
        <p:spPr>
          <a:xfrm>
            <a:off x="480644" y="3148758"/>
            <a:ext cx="9551379" cy="3046988"/>
          </a:xfrm>
          <a:prstGeom prst="rect">
            <a:avLst/>
          </a:prstGeom>
        </p:spPr>
        <p:txBody>
          <a:bodyPr wrap="square">
            <a:spAutoFit/>
          </a:bodyPr>
          <a:lstStyle/>
          <a:p>
            <a:r>
              <a:rPr lang="en-US" altLang="zh-CN" sz="1600" dirty="0"/>
              <a:t>In front of "=" is the </a:t>
            </a:r>
            <a:r>
              <a:rPr lang="en-US" altLang="zh-CN" sz="1600" b="1" dirty="0"/>
              <a:t>input part</a:t>
            </a:r>
            <a:r>
              <a:rPr lang="en-US" altLang="zh-CN" sz="1600" dirty="0"/>
              <a:t>. </a:t>
            </a:r>
            <a:endParaRPr lang="en-US" altLang="zh-CN" sz="1600" dirty="0" smtClean="0"/>
          </a:p>
          <a:p>
            <a:r>
              <a:rPr lang="en-US" altLang="zh-CN" sz="1600" dirty="0" smtClean="0"/>
              <a:t>When </a:t>
            </a:r>
            <a:r>
              <a:rPr lang="en-US" altLang="zh-CN" sz="1600" dirty="0"/>
              <a:t>there are multiple input </a:t>
            </a:r>
            <a:r>
              <a:rPr lang="en-US" altLang="zh-CN" sz="1600" dirty="0" smtClean="0"/>
              <a:t>parts</a:t>
            </a:r>
            <a:r>
              <a:rPr lang="en-US" altLang="zh-CN" sz="1600" dirty="0"/>
              <a:t>, each input </a:t>
            </a:r>
            <a:r>
              <a:rPr lang="en-US" altLang="zh-CN" sz="1600" dirty="0" smtClean="0"/>
              <a:t>part </a:t>
            </a:r>
            <a:r>
              <a:rPr lang="en-US" altLang="zh-CN" sz="1600" dirty="0"/>
              <a:t>is connected by a relational operator "×" or "+". The logical symbol "×" stands for "and", </a:t>
            </a:r>
            <a:r>
              <a:rPr lang="en-US" altLang="zh-CN" sz="1600" dirty="0" smtClean="0"/>
              <a:t> symbol "+" </a:t>
            </a:r>
            <a:r>
              <a:rPr lang="en-US" altLang="zh-CN" sz="1600" dirty="0"/>
              <a:t>stands for "or". "+" can only appear in input items</a:t>
            </a:r>
            <a:r>
              <a:rPr lang="en-US" altLang="zh-CN" sz="1600" dirty="0" smtClean="0"/>
              <a:t>.</a:t>
            </a:r>
            <a:endParaRPr lang="en-US" altLang="zh-CN" sz="1600" dirty="0" smtClean="0"/>
          </a:p>
          <a:p>
            <a:endParaRPr lang="en-US" altLang="zh-CN" sz="1600" dirty="0"/>
          </a:p>
          <a:p>
            <a:r>
              <a:rPr lang="en-US" altLang="zh-CN" sz="1600" dirty="0"/>
              <a:t>"=" is followed by the </a:t>
            </a:r>
            <a:r>
              <a:rPr lang="en-US" altLang="zh-CN" sz="1600" b="1" dirty="0"/>
              <a:t>output part</a:t>
            </a:r>
            <a:r>
              <a:rPr lang="en-US" altLang="zh-CN" sz="1600" dirty="0"/>
              <a:t>. </a:t>
            </a:r>
            <a:endParaRPr lang="en-US" altLang="zh-CN" sz="1600" dirty="0" smtClean="0"/>
          </a:p>
          <a:p>
            <a:r>
              <a:rPr lang="en-US" altLang="zh-CN" sz="1600" dirty="0" smtClean="0"/>
              <a:t>When </a:t>
            </a:r>
            <a:r>
              <a:rPr lang="en-US" altLang="zh-CN" sz="1600" dirty="0"/>
              <a:t>there are multiple output items, each output item is connected by a relational operator "×" (the output part cannot be connected by a "+" sign).</a:t>
            </a:r>
            <a:endParaRPr lang="zh-CN" altLang="zh-CN" sz="1600" dirty="0"/>
          </a:p>
          <a:p>
            <a:endParaRPr lang="en-US" altLang="zh-CN" sz="1600" dirty="0" smtClean="0"/>
          </a:p>
          <a:p>
            <a:r>
              <a:rPr lang="en-US" altLang="zh-CN" sz="1600" dirty="0" smtClean="0"/>
              <a:t>the </a:t>
            </a:r>
            <a:r>
              <a:rPr lang="en-US" altLang="zh-CN" sz="1600" dirty="0"/>
              <a:t>linkage formula uses the equal sign "=" to represent the causal relationship. </a:t>
            </a:r>
            <a:endParaRPr lang="en-US" altLang="zh-CN" sz="1600" dirty="0" smtClean="0"/>
          </a:p>
          <a:p>
            <a:r>
              <a:rPr lang="en-US" altLang="zh-CN" sz="1600" dirty="0" smtClean="0"/>
              <a:t>When </a:t>
            </a:r>
            <a:r>
              <a:rPr lang="en-US" altLang="zh-CN" sz="1600" dirty="0"/>
              <a:t>the conditions of the input items are met and the controller is in the automatic state, the output items can be automatically linked to start. </a:t>
            </a:r>
            <a:endParaRPr lang="en-US" altLang="zh-CN" sz="1600" dirty="0" smtClean="0"/>
          </a:p>
          <a:p>
            <a:r>
              <a:rPr lang="en-US" altLang="zh-CN" sz="1600" dirty="0" smtClean="0">
                <a:solidFill>
                  <a:srgbClr val="FF0000"/>
                </a:solidFill>
              </a:rPr>
              <a:t>There </a:t>
            </a:r>
            <a:r>
              <a:rPr lang="en-US" altLang="zh-CN" sz="1600" dirty="0">
                <a:solidFill>
                  <a:srgbClr val="FF0000"/>
                </a:solidFill>
              </a:rPr>
              <a:t>can only be </a:t>
            </a:r>
            <a:r>
              <a:rPr lang="en-US" altLang="zh-CN" sz="1600" dirty="0" smtClean="0">
                <a:solidFill>
                  <a:srgbClr val="FF0000"/>
                </a:solidFill>
              </a:rPr>
              <a:t>ONE </a:t>
            </a:r>
            <a:r>
              <a:rPr lang="en-US" altLang="zh-CN" sz="1600" dirty="0">
                <a:solidFill>
                  <a:srgbClr val="FF0000"/>
                </a:solidFill>
              </a:rPr>
              <a:t>equal sign "=" in a linkage formula.</a:t>
            </a:r>
            <a:endParaRPr lang="zh-CN" altLang="zh-CN" sz="1600" dirty="0">
              <a:solidFill>
                <a:srgbClr val="FF0000"/>
              </a:solidFill>
            </a:endParaRPr>
          </a:p>
        </p:txBody>
      </p:sp>
      <p:sp>
        <p:nvSpPr>
          <p:cNvPr id="6" name="矩形 5"/>
          <p:cNvSpPr/>
          <p:nvPr/>
        </p:nvSpPr>
        <p:spPr>
          <a:xfrm>
            <a:off x="554207" y="2541755"/>
            <a:ext cx="3435877" cy="369332"/>
          </a:xfrm>
          <a:prstGeom prst="rect">
            <a:avLst/>
          </a:prstGeom>
          <a:solidFill>
            <a:srgbClr val="FF5050"/>
          </a:solidFill>
          <a:ln>
            <a:noFill/>
          </a:ln>
          <a:effectLst>
            <a:outerShdw blurRad="190500" dist="228600" dir="2700000" algn="ctr">
              <a:srgbClr val="000000">
                <a:alpha val="30000"/>
              </a:srgbClr>
            </a:outerShdw>
            <a:softEdge rad="31750"/>
          </a:effectLst>
          <a:scene3d>
            <a:camera prst="orthographicFront">
              <a:rot lat="0" lon="0" rev="0"/>
            </a:camera>
            <a:lightRig rig="glow" dir="t">
              <a:rot lat="0" lon="0" rev="4800000"/>
            </a:lightRig>
          </a:scene3d>
          <a:sp3d prstMaterial="matte">
            <a:bevelT w="127000" h="63500"/>
          </a:sp3d>
        </p:spPr>
        <p:txBody>
          <a:bodyPr wrap="none">
            <a:spAutoFit/>
          </a:bodyPr>
          <a:lstStyle/>
          <a:p>
            <a:pPr lvl="0"/>
            <a:r>
              <a:rPr lang="en-US" altLang="zh-CN" dirty="0" smtClean="0"/>
              <a:t>Usage of symbol “=“ , “×” and “+”</a:t>
            </a:r>
            <a:endParaRPr lang="zh-CN" altLang="zh-CN"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6373660" y="5111260"/>
            <a:ext cx="5607485" cy="492443"/>
          </a:xfrm>
          <a:prstGeom prst="rect">
            <a:avLst/>
          </a:prstGeom>
        </p:spPr>
        <p:txBody>
          <a:bodyPr wrap="square">
            <a:spAutoFit/>
          </a:bodyPr>
          <a:lstStyle/>
          <a:p>
            <a:r>
              <a:rPr lang="en-US" sz="1200" dirty="0"/>
              <a:t>The linkage formula </a:t>
            </a:r>
            <a:r>
              <a:rPr lang="en-US" sz="1200" dirty="0" smtClean="0"/>
              <a:t>is:</a:t>
            </a:r>
            <a:endParaRPr lang="en-US" sz="1200" dirty="0"/>
          </a:p>
          <a:p>
            <a:r>
              <a:rPr lang="en-US" altLang="zh-CN" sz="1200" dirty="0">
                <a:solidFill>
                  <a:srgbClr val="FF0000"/>
                </a:solidFill>
              </a:rPr>
              <a:t>01203 001 01 </a:t>
            </a:r>
            <a:r>
              <a:rPr lang="en-US" altLang="zh-CN" sz="1200" dirty="0"/>
              <a:t>0100  </a:t>
            </a:r>
            <a:r>
              <a:rPr lang="en-US" altLang="zh-CN" sz="1400" b="1" dirty="0"/>
              <a:t>+</a:t>
            </a:r>
            <a:r>
              <a:rPr lang="en-US" altLang="zh-CN" sz="1200" dirty="0"/>
              <a:t>  </a:t>
            </a:r>
            <a:r>
              <a:rPr lang="en-US" altLang="zh-CN" sz="1200" dirty="0">
                <a:solidFill>
                  <a:srgbClr val="0070C0"/>
                </a:solidFill>
              </a:rPr>
              <a:t>01203 002 03 </a:t>
            </a:r>
            <a:r>
              <a:rPr lang="en-US" altLang="zh-CN" sz="1200" dirty="0"/>
              <a:t>0100 = </a:t>
            </a:r>
            <a:r>
              <a:rPr lang="en-US" altLang="zh-CN" sz="1200" dirty="0">
                <a:solidFill>
                  <a:srgbClr val="00B050"/>
                </a:solidFill>
              </a:rPr>
              <a:t>01203 004 05 </a:t>
            </a:r>
            <a:r>
              <a:rPr lang="en-US" altLang="zh-CN" sz="1200" dirty="0"/>
              <a:t>0100 × </a:t>
            </a:r>
            <a:r>
              <a:rPr lang="en-US" altLang="zh-CN" sz="1200" dirty="0">
                <a:solidFill>
                  <a:srgbClr val="7030A0"/>
                </a:solidFill>
              </a:rPr>
              <a:t>01203 005 09 </a:t>
            </a:r>
            <a:r>
              <a:rPr lang="en-US" altLang="zh-CN" sz="1200" dirty="0"/>
              <a:t>0106</a:t>
            </a:r>
            <a:endParaRPr lang="en-US" sz="1200" dirty="0"/>
          </a:p>
        </p:txBody>
      </p:sp>
      <p:sp>
        <p:nvSpPr>
          <p:cNvPr id="17" name="矩形 16"/>
          <p:cNvSpPr/>
          <p:nvPr/>
        </p:nvSpPr>
        <p:spPr>
          <a:xfrm>
            <a:off x="6249777" y="2398734"/>
            <a:ext cx="5631160" cy="492443"/>
          </a:xfrm>
          <a:prstGeom prst="rect">
            <a:avLst/>
          </a:prstGeom>
        </p:spPr>
        <p:txBody>
          <a:bodyPr wrap="square">
            <a:spAutoFit/>
          </a:bodyPr>
          <a:lstStyle/>
          <a:p>
            <a:r>
              <a:rPr lang="en-US" sz="1200" dirty="0"/>
              <a:t>The linkage formula </a:t>
            </a:r>
            <a:r>
              <a:rPr lang="en-US" sz="1200" dirty="0" smtClean="0"/>
              <a:t>is:</a:t>
            </a:r>
            <a:endParaRPr lang="en-US" sz="1200" dirty="0"/>
          </a:p>
          <a:p>
            <a:r>
              <a:rPr lang="en-US" altLang="zh-CN" sz="1200" dirty="0">
                <a:solidFill>
                  <a:srgbClr val="FF0000"/>
                </a:solidFill>
              </a:rPr>
              <a:t>01203 001 01 </a:t>
            </a:r>
            <a:r>
              <a:rPr lang="en-US" altLang="zh-CN" sz="1200" dirty="0"/>
              <a:t>0100 </a:t>
            </a:r>
            <a:r>
              <a:rPr lang="en-US" altLang="zh-CN" sz="1400" b="1" dirty="0"/>
              <a:t>×</a:t>
            </a:r>
            <a:r>
              <a:rPr lang="en-US" altLang="zh-CN" sz="1200" dirty="0"/>
              <a:t> </a:t>
            </a:r>
            <a:r>
              <a:rPr lang="en-US" altLang="zh-CN" sz="1200" dirty="0">
                <a:solidFill>
                  <a:srgbClr val="0070C0"/>
                </a:solidFill>
              </a:rPr>
              <a:t>01203 002 03 </a:t>
            </a:r>
            <a:r>
              <a:rPr lang="en-US" altLang="zh-CN" sz="1200" dirty="0"/>
              <a:t>0100 = </a:t>
            </a:r>
            <a:r>
              <a:rPr lang="en-US" altLang="zh-CN" sz="1200" dirty="0">
                <a:solidFill>
                  <a:srgbClr val="00B050"/>
                </a:solidFill>
              </a:rPr>
              <a:t>01203 004 05 </a:t>
            </a:r>
            <a:r>
              <a:rPr lang="en-US" altLang="zh-CN" sz="1200" dirty="0"/>
              <a:t>0100 × </a:t>
            </a:r>
            <a:r>
              <a:rPr lang="en-US" altLang="zh-CN" sz="1200" dirty="0">
                <a:solidFill>
                  <a:srgbClr val="7030A0"/>
                </a:solidFill>
              </a:rPr>
              <a:t>01203 005 09 </a:t>
            </a:r>
            <a:r>
              <a:rPr lang="en-US" altLang="zh-CN" sz="1200" dirty="0"/>
              <a:t>0106</a:t>
            </a:r>
            <a:endParaRPr lang="en-US" sz="1200" dirty="0"/>
          </a:p>
        </p:txBody>
      </p:sp>
      <p:sp>
        <p:nvSpPr>
          <p:cNvPr id="3" name="矩形 2"/>
          <p:cNvSpPr/>
          <p:nvPr/>
        </p:nvSpPr>
        <p:spPr>
          <a:xfrm>
            <a:off x="554206" y="1693218"/>
            <a:ext cx="9115887" cy="2246769"/>
          </a:xfrm>
          <a:prstGeom prst="rect">
            <a:avLst/>
          </a:prstGeom>
        </p:spPr>
        <p:txBody>
          <a:bodyPr wrap="square">
            <a:spAutoFit/>
          </a:bodyPr>
          <a:lstStyle/>
          <a:p>
            <a:r>
              <a:rPr lang="en-US" sz="1400" dirty="0" smtClean="0"/>
              <a:t>Initiating products: </a:t>
            </a:r>
            <a:endParaRPr lang="en-US" sz="1400" dirty="0" smtClean="0"/>
          </a:p>
          <a:p>
            <a:r>
              <a:rPr lang="en-US" sz="1400" dirty="0" smtClean="0">
                <a:solidFill>
                  <a:srgbClr val="FF0000"/>
                </a:solidFill>
              </a:rPr>
              <a:t>No.1 </a:t>
            </a:r>
            <a:r>
              <a:rPr lang="en-US" sz="1400" dirty="0">
                <a:solidFill>
                  <a:srgbClr val="FF0000"/>
                </a:solidFill>
              </a:rPr>
              <a:t>smoke detector on the 3</a:t>
            </a:r>
            <a:r>
              <a:rPr lang="en-US" sz="1400" baseline="30000" dirty="0">
                <a:solidFill>
                  <a:srgbClr val="FF0000"/>
                </a:solidFill>
              </a:rPr>
              <a:t>rd</a:t>
            </a:r>
            <a:r>
              <a:rPr lang="en-US" sz="1400" dirty="0">
                <a:solidFill>
                  <a:srgbClr val="FF0000"/>
                </a:solidFill>
              </a:rPr>
              <a:t>  floor, Unit 2, Building No.1</a:t>
            </a:r>
            <a:r>
              <a:rPr lang="en-US" sz="1400" dirty="0"/>
              <a:t> </a:t>
            </a:r>
            <a:endParaRPr lang="en-US" sz="1400" dirty="0" smtClean="0"/>
          </a:p>
          <a:p>
            <a:r>
              <a:rPr lang="en-US" sz="1400" dirty="0" smtClean="0"/>
              <a:t>AND</a:t>
            </a:r>
            <a:endParaRPr lang="en-US" sz="1400" dirty="0" smtClean="0"/>
          </a:p>
          <a:p>
            <a:r>
              <a:rPr lang="en-US" sz="1400" dirty="0" smtClean="0">
                <a:solidFill>
                  <a:srgbClr val="0070C0"/>
                </a:solidFill>
              </a:rPr>
              <a:t>No.2 </a:t>
            </a:r>
            <a:r>
              <a:rPr lang="en-US" sz="1400" dirty="0">
                <a:solidFill>
                  <a:srgbClr val="0070C0"/>
                </a:solidFill>
              </a:rPr>
              <a:t>manual call point on the 3</a:t>
            </a:r>
            <a:r>
              <a:rPr lang="en-US" sz="1400" baseline="30000" dirty="0">
                <a:solidFill>
                  <a:srgbClr val="0070C0"/>
                </a:solidFill>
              </a:rPr>
              <a:t>rd</a:t>
            </a:r>
            <a:r>
              <a:rPr lang="en-US" sz="1400" dirty="0">
                <a:solidFill>
                  <a:srgbClr val="0070C0"/>
                </a:solidFill>
              </a:rPr>
              <a:t>  floor, Unit 2, Building </a:t>
            </a:r>
            <a:r>
              <a:rPr lang="en-US" sz="1400" dirty="0" smtClean="0">
                <a:solidFill>
                  <a:srgbClr val="0070C0"/>
                </a:solidFill>
              </a:rPr>
              <a:t>No.1</a:t>
            </a:r>
            <a:endParaRPr lang="en-US" sz="1400" dirty="0" smtClean="0">
              <a:solidFill>
                <a:srgbClr val="0070C0"/>
              </a:solidFill>
            </a:endParaRPr>
          </a:p>
          <a:p>
            <a:endParaRPr lang="en-US" sz="1400" dirty="0" smtClean="0">
              <a:solidFill>
                <a:srgbClr val="0070C0"/>
              </a:solidFill>
            </a:endParaRPr>
          </a:p>
          <a:p>
            <a:r>
              <a:rPr lang="en-US" sz="1400" dirty="0" smtClean="0"/>
              <a:t>Want to link:</a:t>
            </a:r>
            <a:endParaRPr lang="en-US" sz="1400" dirty="0" smtClean="0"/>
          </a:p>
          <a:p>
            <a:r>
              <a:rPr lang="en-US" sz="1400" dirty="0" smtClean="0">
                <a:solidFill>
                  <a:srgbClr val="00B050"/>
                </a:solidFill>
              </a:rPr>
              <a:t>No.4 </a:t>
            </a:r>
            <a:r>
              <a:rPr lang="en-US" sz="1400" dirty="0">
                <a:solidFill>
                  <a:srgbClr val="00B050"/>
                </a:solidFill>
              </a:rPr>
              <a:t>sounder strobe on the 3</a:t>
            </a:r>
            <a:r>
              <a:rPr lang="en-US" sz="1400" baseline="30000" dirty="0">
                <a:solidFill>
                  <a:srgbClr val="00B050"/>
                </a:solidFill>
              </a:rPr>
              <a:t>rd</a:t>
            </a:r>
            <a:r>
              <a:rPr lang="en-US" sz="1400" dirty="0">
                <a:solidFill>
                  <a:srgbClr val="00B050"/>
                </a:solidFill>
              </a:rPr>
              <a:t> floor, Unit 2, Building </a:t>
            </a:r>
            <a:r>
              <a:rPr lang="en-US" sz="1400" dirty="0" smtClean="0">
                <a:solidFill>
                  <a:srgbClr val="00B050"/>
                </a:solidFill>
              </a:rPr>
              <a:t>No.1</a:t>
            </a:r>
            <a:endParaRPr lang="en-US" sz="1400" dirty="0" smtClean="0">
              <a:solidFill>
                <a:srgbClr val="00B050"/>
              </a:solidFill>
            </a:endParaRPr>
          </a:p>
          <a:p>
            <a:r>
              <a:rPr lang="en-US" sz="1400" dirty="0" smtClean="0">
                <a:solidFill>
                  <a:srgbClr val="7030A0"/>
                </a:solidFill>
              </a:rPr>
              <a:t>No.5 input </a:t>
            </a:r>
            <a:r>
              <a:rPr lang="en-US" sz="1400" dirty="0">
                <a:solidFill>
                  <a:srgbClr val="7030A0"/>
                </a:solidFill>
              </a:rPr>
              <a:t>and output </a:t>
            </a:r>
            <a:r>
              <a:rPr lang="en-US" sz="1400" dirty="0" smtClean="0">
                <a:solidFill>
                  <a:srgbClr val="7030A0"/>
                </a:solidFill>
              </a:rPr>
              <a:t>module on </a:t>
            </a:r>
            <a:r>
              <a:rPr lang="en-US" sz="1400" dirty="0">
                <a:solidFill>
                  <a:srgbClr val="7030A0"/>
                </a:solidFill>
              </a:rPr>
              <a:t>the </a:t>
            </a:r>
            <a:r>
              <a:rPr lang="en-US" sz="1400" dirty="0" smtClean="0">
                <a:solidFill>
                  <a:srgbClr val="7030A0"/>
                </a:solidFill>
              </a:rPr>
              <a:t>3</a:t>
            </a:r>
            <a:r>
              <a:rPr lang="en-US" sz="1400" baseline="30000" dirty="0" smtClean="0">
                <a:solidFill>
                  <a:srgbClr val="7030A0"/>
                </a:solidFill>
              </a:rPr>
              <a:t>rd</a:t>
            </a:r>
            <a:r>
              <a:rPr lang="en-US" sz="1400" dirty="0" smtClean="0">
                <a:solidFill>
                  <a:srgbClr val="7030A0"/>
                </a:solidFill>
              </a:rPr>
              <a:t>  floor, </a:t>
            </a:r>
            <a:r>
              <a:rPr lang="en-US" sz="1400" dirty="0">
                <a:solidFill>
                  <a:srgbClr val="7030A0"/>
                </a:solidFill>
              </a:rPr>
              <a:t>Unit 2, Building </a:t>
            </a:r>
            <a:r>
              <a:rPr lang="en-US" sz="1400" dirty="0" smtClean="0">
                <a:solidFill>
                  <a:srgbClr val="7030A0"/>
                </a:solidFill>
              </a:rPr>
              <a:t>No.1 </a:t>
            </a:r>
            <a:endParaRPr lang="en-US" sz="1400" dirty="0" smtClean="0">
              <a:solidFill>
                <a:srgbClr val="7030A0"/>
              </a:solidFill>
            </a:endParaRPr>
          </a:p>
          <a:p>
            <a:r>
              <a:rPr lang="en-US" sz="1400" dirty="0" smtClean="0">
                <a:solidFill>
                  <a:srgbClr val="7030A0"/>
                </a:solidFill>
              </a:rPr>
              <a:t>with </a:t>
            </a:r>
            <a:r>
              <a:rPr lang="en-US" sz="1400" dirty="0">
                <a:solidFill>
                  <a:srgbClr val="7030A0"/>
                </a:solidFill>
              </a:rPr>
              <a:t>a delay of 6 </a:t>
            </a:r>
            <a:r>
              <a:rPr lang="en-US" sz="1400" dirty="0" smtClean="0">
                <a:solidFill>
                  <a:srgbClr val="7030A0"/>
                </a:solidFill>
              </a:rPr>
              <a:t>seconds</a:t>
            </a:r>
            <a:endParaRPr lang="en-US" sz="1400" dirty="0" smtClean="0">
              <a:solidFill>
                <a:srgbClr val="7030A0"/>
              </a:solidFill>
            </a:endParaRPr>
          </a:p>
          <a:p>
            <a:endParaRPr lang="en-US" sz="1400" dirty="0" smtClean="0"/>
          </a:p>
        </p:txBody>
      </p:sp>
      <p:sp>
        <p:nvSpPr>
          <p:cNvPr id="15" name="矩形 14"/>
          <p:cNvSpPr/>
          <p:nvPr/>
        </p:nvSpPr>
        <p:spPr>
          <a:xfrm>
            <a:off x="554207" y="417629"/>
            <a:ext cx="5560843" cy="461665"/>
          </a:xfrm>
          <a:prstGeom prst="rect">
            <a:avLst/>
          </a:prstGeom>
          <a:solidFill>
            <a:srgbClr val="E50012"/>
          </a:solidFill>
          <a:effectLst>
            <a:outerShdw blurRad="50800" dist="38100" dir="8100000" algn="tr" rotWithShape="0">
              <a:prstClr val="black">
                <a:alpha val="50000"/>
              </a:prstClr>
            </a:outerShdw>
            <a:softEdge rad="25400"/>
          </a:effectLst>
        </p:spPr>
        <p:txBody>
          <a:bodyPr wrap="square">
            <a:spAutoFit/>
          </a:bodyPr>
          <a:lstStyle/>
          <a:p>
            <a:pPr>
              <a:spcAft>
                <a:spcPts val="0"/>
              </a:spcAft>
            </a:pPr>
            <a:r>
              <a:rPr lang="en-US" altLang="zh-CN" sz="2400" b="1" kern="100" dirty="0">
                <a:solidFill>
                  <a:schemeClr val="bg1"/>
                </a:solidFill>
                <a:ea typeface="等线" panose="02010600030101010101" pitchFamily="2" charset="-122"/>
                <a:cs typeface="Times New Roman" panose="02020603050405020304" pitchFamily="18" charset="0"/>
              </a:rPr>
              <a:t>Linkage Formula</a:t>
            </a:r>
            <a:endParaRPr lang="zh-CN" altLang="en-US" sz="2400" b="1" kern="100" dirty="0">
              <a:solidFill>
                <a:schemeClr val="bg1"/>
              </a:solidFill>
              <a:ea typeface="等线" panose="02010600030101010101" pitchFamily="2" charset="-122"/>
              <a:cs typeface="Times New Roman" panose="02020603050405020304" pitchFamily="18" charset="0"/>
            </a:endParaRPr>
          </a:p>
        </p:txBody>
      </p:sp>
      <p:sp>
        <p:nvSpPr>
          <p:cNvPr id="9" name="矩形 8"/>
          <p:cNvSpPr/>
          <p:nvPr/>
        </p:nvSpPr>
        <p:spPr>
          <a:xfrm>
            <a:off x="641889" y="1228866"/>
            <a:ext cx="934808" cy="307777"/>
          </a:xfrm>
          <a:prstGeom prst="rect">
            <a:avLst/>
          </a:prstGeom>
          <a:solidFill>
            <a:srgbClr val="FF5050"/>
          </a:solidFill>
          <a:ln>
            <a:noFill/>
          </a:ln>
          <a:effectLst>
            <a:outerShdw blurRad="190500" dist="228600" dir="2700000" algn="ctr">
              <a:srgbClr val="000000">
                <a:alpha val="30000"/>
              </a:srgbClr>
            </a:outerShdw>
            <a:softEdge rad="31750"/>
          </a:effectLst>
          <a:scene3d>
            <a:camera prst="orthographicFront">
              <a:rot lat="0" lon="0" rev="0"/>
            </a:camera>
            <a:lightRig rig="glow" dir="t">
              <a:rot lat="0" lon="0" rev="4800000"/>
            </a:lightRig>
          </a:scene3d>
          <a:sp3d prstMaterial="matte">
            <a:bevelT w="127000" h="63500"/>
          </a:sp3d>
        </p:spPr>
        <p:txBody>
          <a:bodyPr wrap="none">
            <a:spAutoFit/>
          </a:bodyPr>
          <a:lstStyle/>
          <a:p>
            <a:pPr lvl="0"/>
            <a:r>
              <a:rPr lang="en-US" altLang="zh-CN" sz="1400" dirty="0" smtClean="0"/>
              <a:t>Example 1</a:t>
            </a:r>
            <a:endParaRPr lang="zh-CN" altLang="zh-CN" sz="1400" dirty="0"/>
          </a:p>
        </p:txBody>
      </p:sp>
      <p:sp>
        <p:nvSpPr>
          <p:cNvPr id="4" name="矩形 3"/>
          <p:cNvSpPr/>
          <p:nvPr/>
        </p:nvSpPr>
        <p:spPr>
          <a:xfrm>
            <a:off x="641889" y="4365010"/>
            <a:ext cx="7580334" cy="2246769"/>
          </a:xfrm>
          <a:prstGeom prst="rect">
            <a:avLst/>
          </a:prstGeom>
        </p:spPr>
        <p:txBody>
          <a:bodyPr wrap="square">
            <a:spAutoFit/>
          </a:bodyPr>
          <a:lstStyle/>
          <a:p>
            <a:r>
              <a:rPr lang="en-US" sz="1400" dirty="0"/>
              <a:t>Initiating products: </a:t>
            </a:r>
            <a:endParaRPr lang="en-US" sz="1400" dirty="0"/>
          </a:p>
          <a:p>
            <a:r>
              <a:rPr lang="en-US" sz="1400" dirty="0">
                <a:solidFill>
                  <a:srgbClr val="FF0000"/>
                </a:solidFill>
              </a:rPr>
              <a:t>No.1 smoke detector on the 3</a:t>
            </a:r>
            <a:r>
              <a:rPr lang="en-US" sz="1400" baseline="30000" dirty="0">
                <a:solidFill>
                  <a:srgbClr val="FF0000"/>
                </a:solidFill>
              </a:rPr>
              <a:t>rd</a:t>
            </a:r>
            <a:r>
              <a:rPr lang="en-US" sz="1400" dirty="0">
                <a:solidFill>
                  <a:srgbClr val="FF0000"/>
                </a:solidFill>
              </a:rPr>
              <a:t>  floor, Unit 2, Building No.1</a:t>
            </a:r>
            <a:r>
              <a:rPr lang="en-US" sz="1400" dirty="0"/>
              <a:t> </a:t>
            </a:r>
            <a:endParaRPr lang="en-US" sz="1400" dirty="0"/>
          </a:p>
          <a:p>
            <a:r>
              <a:rPr lang="en-US" sz="1400" dirty="0" smtClean="0"/>
              <a:t>OR</a:t>
            </a:r>
            <a:endParaRPr lang="en-US" sz="1400" dirty="0"/>
          </a:p>
          <a:p>
            <a:r>
              <a:rPr lang="en-US" sz="1400" dirty="0">
                <a:solidFill>
                  <a:srgbClr val="0070C0"/>
                </a:solidFill>
              </a:rPr>
              <a:t>No.2 manual call point on the 3</a:t>
            </a:r>
            <a:r>
              <a:rPr lang="en-US" sz="1400" baseline="30000" dirty="0">
                <a:solidFill>
                  <a:srgbClr val="0070C0"/>
                </a:solidFill>
              </a:rPr>
              <a:t>rd</a:t>
            </a:r>
            <a:r>
              <a:rPr lang="en-US" sz="1400" dirty="0">
                <a:solidFill>
                  <a:srgbClr val="0070C0"/>
                </a:solidFill>
              </a:rPr>
              <a:t>  floor, Unit 2, Building No.1</a:t>
            </a:r>
            <a:endParaRPr lang="en-US" sz="1400" dirty="0">
              <a:solidFill>
                <a:srgbClr val="0070C0"/>
              </a:solidFill>
            </a:endParaRPr>
          </a:p>
          <a:p>
            <a:endParaRPr lang="en-US" sz="1400" dirty="0">
              <a:solidFill>
                <a:srgbClr val="0070C0"/>
              </a:solidFill>
            </a:endParaRPr>
          </a:p>
          <a:p>
            <a:r>
              <a:rPr lang="en-US" sz="1400" dirty="0"/>
              <a:t>Want to link:</a:t>
            </a:r>
            <a:endParaRPr lang="en-US" sz="1400" dirty="0"/>
          </a:p>
          <a:p>
            <a:r>
              <a:rPr lang="en-US" sz="1400" dirty="0">
                <a:solidFill>
                  <a:srgbClr val="00B050"/>
                </a:solidFill>
              </a:rPr>
              <a:t>No.4 sounder strobe on the 3</a:t>
            </a:r>
            <a:r>
              <a:rPr lang="en-US" sz="1400" baseline="30000" dirty="0">
                <a:solidFill>
                  <a:srgbClr val="00B050"/>
                </a:solidFill>
              </a:rPr>
              <a:t>rd</a:t>
            </a:r>
            <a:r>
              <a:rPr lang="en-US" sz="1400" dirty="0">
                <a:solidFill>
                  <a:srgbClr val="00B050"/>
                </a:solidFill>
              </a:rPr>
              <a:t> floor, Unit 2, Building No.1</a:t>
            </a:r>
            <a:endParaRPr lang="en-US" sz="1400" dirty="0">
              <a:solidFill>
                <a:srgbClr val="00B050"/>
              </a:solidFill>
            </a:endParaRPr>
          </a:p>
          <a:p>
            <a:r>
              <a:rPr lang="en-US" sz="1400" dirty="0">
                <a:solidFill>
                  <a:srgbClr val="7030A0"/>
                </a:solidFill>
              </a:rPr>
              <a:t>No.5 input and output module on the 3</a:t>
            </a:r>
            <a:r>
              <a:rPr lang="en-US" sz="1400" baseline="30000" dirty="0">
                <a:solidFill>
                  <a:srgbClr val="7030A0"/>
                </a:solidFill>
              </a:rPr>
              <a:t>rd</a:t>
            </a:r>
            <a:r>
              <a:rPr lang="en-US" sz="1400" dirty="0">
                <a:solidFill>
                  <a:srgbClr val="7030A0"/>
                </a:solidFill>
              </a:rPr>
              <a:t>  floor, Unit 2, Building No.1 </a:t>
            </a:r>
            <a:endParaRPr lang="en-US" sz="1400" dirty="0" smtClean="0">
              <a:solidFill>
                <a:srgbClr val="7030A0"/>
              </a:solidFill>
            </a:endParaRPr>
          </a:p>
          <a:p>
            <a:r>
              <a:rPr lang="en-US" sz="1400" dirty="0" smtClean="0">
                <a:solidFill>
                  <a:srgbClr val="7030A0"/>
                </a:solidFill>
              </a:rPr>
              <a:t>with </a:t>
            </a:r>
            <a:r>
              <a:rPr lang="en-US" sz="1400" dirty="0">
                <a:solidFill>
                  <a:srgbClr val="7030A0"/>
                </a:solidFill>
              </a:rPr>
              <a:t>a delay of 6 seconds</a:t>
            </a:r>
            <a:endParaRPr lang="en-US" sz="1400" dirty="0">
              <a:solidFill>
                <a:srgbClr val="7030A0"/>
              </a:solidFill>
            </a:endParaRPr>
          </a:p>
          <a:p>
            <a:endParaRPr lang="en-US" sz="1400" dirty="0"/>
          </a:p>
        </p:txBody>
      </p:sp>
      <p:sp>
        <p:nvSpPr>
          <p:cNvPr id="11" name="矩形 10"/>
          <p:cNvSpPr/>
          <p:nvPr/>
        </p:nvSpPr>
        <p:spPr>
          <a:xfrm>
            <a:off x="641889" y="4029633"/>
            <a:ext cx="934808" cy="307777"/>
          </a:xfrm>
          <a:prstGeom prst="rect">
            <a:avLst/>
          </a:prstGeom>
          <a:solidFill>
            <a:srgbClr val="FF5050"/>
          </a:solidFill>
          <a:ln>
            <a:noFill/>
          </a:ln>
          <a:effectLst>
            <a:outerShdw blurRad="190500" dist="228600" dir="2700000" algn="ctr">
              <a:srgbClr val="000000">
                <a:alpha val="30000"/>
              </a:srgbClr>
            </a:outerShdw>
            <a:softEdge rad="31750"/>
          </a:effectLst>
          <a:scene3d>
            <a:camera prst="orthographicFront">
              <a:rot lat="0" lon="0" rev="0"/>
            </a:camera>
            <a:lightRig rig="glow" dir="t">
              <a:rot lat="0" lon="0" rev="4800000"/>
            </a:lightRig>
          </a:scene3d>
          <a:sp3d prstMaterial="matte">
            <a:bevelT w="127000" h="63500"/>
          </a:sp3d>
        </p:spPr>
        <p:txBody>
          <a:bodyPr wrap="none">
            <a:spAutoFit/>
          </a:bodyPr>
          <a:lstStyle/>
          <a:p>
            <a:pPr lvl="0"/>
            <a:r>
              <a:rPr lang="en-US" altLang="zh-CN" sz="1400" dirty="0" smtClean="0"/>
              <a:t>Example 2</a:t>
            </a:r>
            <a:endParaRPr lang="zh-CN" altLang="zh-CN" sz="1400" dirty="0"/>
          </a:p>
        </p:txBody>
      </p:sp>
      <p:sp>
        <p:nvSpPr>
          <p:cNvPr id="10" name="圆角矩形 9"/>
          <p:cNvSpPr/>
          <p:nvPr/>
        </p:nvSpPr>
        <p:spPr>
          <a:xfrm>
            <a:off x="614515" y="2185791"/>
            <a:ext cx="387568" cy="212943"/>
          </a:xfrm>
          <a:prstGeom prst="roundRect">
            <a:avLst/>
          </a:prstGeom>
          <a:noFill/>
          <a:ln>
            <a:solidFill>
              <a:srgbClr val="E5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圆角矩形 12"/>
          <p:cNvSpPr/>
          <p:nvPr/>
        </p:nvSpPr>
        <p:spPr>
          <a:xfrm>
            <a:off x="696674" y="4835687"/>
            <a:ext cx="305409" cy="212943"/>
          </a:xfrm>
          <a:prstGeom prst="roundRect">
            <a:avLst/>
          </a:prstGeom>
          <a:noFill/>
          <a:ln>
            <a:solidFill>
              <a:srgbClr val="E5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圆角矩形 13"/>
          <p:cNvSpPr/>
          <p:nvPr/>
        </p:nvSpPr>
        <p:spPr>
          <a:xfrm>
            <a:off x="7565722" y="2632429"/>
            <a:ext cx="187890" cy="212943"/>
          </a:xfrm>
          <a:prstGeom prst="roundRect">
            <a:avLst/>
          </a:prstGeom>
          <a:noFill/>
          <a:ln>
            <a:solidFill>
              <a:srgbClr val="E5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圆角矩形 15"/>
          <p:cNvSpPr/>
          <p:nvPr/>
        </p:nvSpPr>
        <p:spPr>
          <a:xfrm>
            <a:off x="7687850" y="5364579"/>
            <a:ext cx="156575" cy="180182"/>
          </a:xfrm>
          <a:prstGeom prst="roundRect">
            <a:avLst/>
          </a:prstGeom>
          <a:noFill/>
          <a:ln>
            <a:solidFill>
              <a:srgbClr val="E5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右大括号 11"/>
          <p:cNvSpPr/>
          <p:nvPr/>
        </p:nvSpPr>
        <p:spPr>
          <a:xfrm>
            <a:off x="5801900" y="2004512"/>
            <a:ext cx="313150" cy="141544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右大括号 18"/>
          <p:cNvSpPr/>
          <p:nvPr/>
        </p:nvSpPr>
        <p:spPr>
          <a:xfrm>
            <a:off x="5839287" y="4684319"/>
            <a:ext cx="313150" cy="141544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矩形 19"/>
          <p:cNvSpPr/>
          <p:nvPr/>
        </p:nvSpPr>
        <p:spPr>
          <a:xfrm>
            <a:off x="6311416" y="2429512"/>
            <a:ext cx="5507882" cy="461665"/>
          </a:xfrm>
          <a:prstGeom prst="rect">
            <a:avLst/>
          </a:prstGeom>
          <a:noFill/>
          <a:ln>
            <a:solidFill>
              <a:srgbClr val="E5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矩形 20"/>
          <p:cNvSpPr/>
          <p:nvPr/>
        </p:nvSpPr>
        <p:spPr>
          <a:xfrm>
            <a:off x="6423461" y="5126648"/>
            <a:ext cx="5507882" cy="461665"/>
          </a:xfrm>
          <a:prstGeom prst="rect">
            <a:avLst/>
          </a:prstGeom>
          <a:noFill/>
          <a:ln>
            <a:solidFill>
              <a:srgbClr val="E5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5634" y="1991057"/>
            <a:ext cx="9622871" cy="307777"/>
          </a:xfrm>
          <a:prstGeom prst="rect">
            <a:avLst/>
          </a:prstGeom>
        </p:spPr>
        <p:txBody>
          <a:bodyPr wrap="square">
            <a:spAutoFit/>
          </a:bodyPr>
          <a:lstStyle/>
          <a:p>
            <a:pPr algn="just">
              <a:spcAft>
                <a:spcPts val="0"/>
              </a:spcAft>
            </a:pPr>
            <a:r>
              <a:rPr lang="en-US" altLang="zh-CN" sz="1400" kern="100" dirty="0"/>
              <a:t>In the </a:t>
            </a:r>
            <a:r>
              <a:rPr lang="en-US" altLang="zh-CN" sz="1400" kern="100" dirty="0" smtClean="0"/>
              <a:t>linkage formula</a:t>
            </a:r>
            <a:r>
              <a:rPr lang="en-US" altLang="zh-CN" sz="1400" kern="100" dirty="0"/>
              <a:t>, "*" can be used to represent any meaning, and it can be used to represent any number between 0 and 9.</a:t>
            </a:r>
            <a:endParaRPr lang="zh-CN" altLang="zh-CN" sz="1400" kern="100" dirty="0"/>
          </a:p>
        </p:txBody>
      </p:sp>
      <p:sp>
        <p:nvSpPr>
          <p:cNvPr id="12" name="矩形 11"/>
          <p:cNvSpPr/>
          <p:nvPr/>
        </p:nvSpPr>
        <p:spPr>
          <a:xfrm>
            <a:off x="554207" y="1443811"/>
            <a:ext cx="2081339" cy="369332"/>
          </a:xfrm>
          <a:prstGeom prst="rect">
            <a:avLst/>
          </a:prstGeom>
          <a:solidFill>
            <a:srgbClr val="FF5050"/>
          </a:solidFill>
          <a:ln>
            <a:noFill/>
          </a:ln>
          <a:effectLst>
            <a:outerShdw blurRad="190500" dist="228600" dir="2700000" algn="ctr">
              <a:srgbClr val="000000">
                <a:alpha val="30000"/>
              </a:srgbClr>
            </a:outerShdw>
            <a:softEdge rad="31750"/>
          </a:effectLst>
          <a:scene3d>
            <a:camera prst="orthographicFront">
              <a:rot lat="0" lon="0" rev="0"/>
            </a:camera>
            <a:lightRig rig="glow" dir="t">
              <a:rot lat="0" lon="0" rev="4800000"/>
            </a:lightRig>
          </a:scene3d>
          <a:sp3d prstMaterial="matte">
            <a:bevelT w="127000" h="63500"/>
          </a:sp3d>
        </p:spPr>
        <p:txBody>
          <a:bodyPr wrap="none">
            <a:spAutoFit/>
          </a:bodyPr>
          <a:lstStyle/>
          <a:p>
            <a:pPr lvl="0"/>
            <a:r>
              <a:rPr lang="en-US" altLang="zh-CN" dirty="0"/>
              <a:t>Usage of symbol </a:t>
            </a:r>
            <a:r>
              <a:rPr lang="en-US" altLang="zh-CN" dirty="0" smtClean="0"/>
              <a:t>“*”</a:t>
            </a:r>
            <a:endParaRPr lang="zh-CN" altLang="zh-CN" dirty="0"/>
          </a:p>
        </p:txBody>
      </p:sp>
      <p:sp>
        <p:nvSpPr>
          <p:cNvPr id="13" name="矩形 12"/>
          <p:cNvSpPr/>
          <p:nvPr/>
        </p:nvSpPr>
        <p:spPr>
          <a:xfrm>
            <a:off x="554207" y="417629"/>
            <a:ext cx="5560843" cy="461665"/>
          </a:xfrm>
          <a:prstGeom prst="rect">
            <a:avLst/>
          </a:prstGeom>
          <a:solidFill>
            <a:srgbClr val="E50012"/>
          </a:solidFill>
          <a:effectLst>
            <a:outerShdw blurRad="50800" dist="38100" dir="8100000" algn="tr" rotWithShape="0">
              <a:prstClr val="black">
                <a:alpha val="50000"/>
              </a:prstClr>
            </a:outerShdw>
            <a:softEdge rad="25400"/>
          </a:effectLst>
        </p:spPr>
        <p:txBody>
          <a:bodyPr wrap="square">
            <a:spAutoFit/>
          </a:bodyPr>
          <a:lstStyle/>
          <a:p>
            <a:pPr>
              <a:spcAft>
                <a:spcPts val="0"/>
              </a:spcAft>
            </a:pPr>
            <a:r>
              <a:rPr lang="en-US" altLang="zh-CN" sz="2400" b="1" kern="100" dirty="0">
                <a:solidFill>
                  <a:schemeClr val="bg1"/>
                </a:solidFill>
                <a:ea typeface="等线" panose="02010600030101010101" pitchFamily="2" charset="-122"/>
                <a:cs typeface="Times New Roman" panose="02020603050405020304" pitchFamily="18" charset="0"/>
              </a:rPr>
              <a:t>Linkage Formula</a:t>
            </a:r>
            <a:endParaRPr lang="zh-CN" altLang="en-US" sz="2400" b="1" kern="100" dirty="0">
              <a:solidFill>
                <a:schemeClr val="bg1"/>
              </a:solidFill>
              <a:ea typeface="等线" panose="02010600030101010101" pitchFamily="2" charset="-122"/>
              <a:cs typeface="Times New Roman" panose="02020603050405020304" pitchFamily="18" charset="0"/>
            </a:endParaRPr>
          </a:p>
        </p:txBody>
      </p:sp>
      <p:sp>
        <p:nvSpPr>
          <p:cNvPr id="8" name="矩形 7"/>
          <p:cNvSpPr/>
          <p:nvPr/>
        </p:nvSpPr>
        <p:spPr>
          <a:xfrm>
            <a:off x="1214934" y="5653992"/>
            <a:ext cx="8164270" cy="338554"/>
          </a:xfrm>
          <a:prstGeom prst="rect">
            <a:avLst/>
          </a:prstGeom>
        </p:spPr>
        <p:txBody>
          <a:bodyPr wrap="square">
            <a:spAutoFit/>
          </a:bodyPr>
          <a:lstStyle/>
          <a:p>
            <a:r>
              <a:rPr lang="en-US" altLang="zh-CN" sz="1600" dirty="0"/>
              <a:t>9</a:t>
            </a:r>
            <a:r>
              <a:rPr lang="en-US" altLang="zh-CN" sz="1600" baseline="30000" dirty="0"/>
              <a:t>th</a:t>
            </a:r>
            <a:r>
              <a:rPr lang="en-US" altLang="zh-CN" sz="1600" dirty="0"/>
              <a:t>  and 10</a:t>
            </a:r>
            <a:r>
              <a:rPr lang="en-US" altLang="zh-CN" sz="1600" baseline="30000" dirty="0"/>
              <a:t>th</a:t>
            </a:r>
            <a:r>
              <a:rPr lang="en-US" altLang="zh-CN" sz="1600" dirty="0"/>
              <a:t>  digits must be the device </a:t>
            </a:r>
            <a:r>
              <a:rPr lang="en-US" altLang="zh-CN" sz="1600" dirty="0" smtClean="0"/>
              <a:t>type, they cannot be replaced by “*”</a:t>
            </a:r>
            <a:endParaRPr lang="en-US" altLang="zh-CN" sz="1600" dirty="0" smtClean="0"/>
          </a:p>
        </p:txBody>
      </p:sp>
      <p:sp>
        <p:nvSpPr>
          <p:cNvPr id="9" name="矩形 8"/>
          <p:cNvSpPr/>
          <p:nvPr/>
        </p:nvSpPr>
        <p:spPr>
          <a:xfrm>
            <a:off x="554207" y="2623484"/>
            <a:ext cx="803361" cy="307777"/>
          </a:xfrm>
          <a:prstGeom prst="rect">
            <a:avLst/>
          </a:prstGeom>
          <a:solidFill>
            <a:srgbClr val="FF5050"/>
          </a:solidFill>
          <a:ln>
            <a:noFill/>
          </a:ln>
          <a:effectLst>
            <a:outerShdw blurRad="190500" dist="228600" dir="2700000" algn="ctr">
              <a:srgbClr val="000000">
                <a:alpha val="30000"/>
              </a:srgbClr>
            </a:outerShdw>
            <a:softEdge rad="31750"/>
          </a:effectLst>
          <a:scene3d>
            <a:camera prst="orthographicFront">
              <a:rot lat="0" lon="0" rev="0"/>
            </a:camera>
            <a:lightRig rig="glow" dir="t">
              <a:rot lat="0" lon="0" rev="4800000"/>
            </a:lightRig>
          </a:scene3d>
          <a:sp3d prstMaterial="matte">
            <a:bevelT w="127000" h="63500"/>
          </a:sp3d>
        </p:spPr>
        <p:txBody>
          <a:bodyPr wrap="none">
            <a:spAutoFit/>
          </a:bodyPr>
          <a:lstStyle/>
          <a:p>
            <a:pPr lvl="0"/>
            <a:r>
              <a:rPr lang="en-US" altLang="zh-CN" sz="1400" dirty="0" smtClean="0"/>
              <a:t>Example</a:t>
            </a:r>
            <a:endParaRPr lang="zh-CN" altLang="zh-CN" sz="1400" dirty="0"/>
          </a:p>
        </p:txBody>
      </p:sp>
      <p:sp>
        <p:nvSpPr>
          <p:cNvPr id="10" name="矩形 9"/>
          <p:cNvSpPr/>
          <p:nvPr/>
        </p:nvSpPr>
        <p:spPr>
          <a:xfrm>
            <a:off x="6249778" y="3742222"/>
            <a:ext cx="5631160" cy="461665"/>
          </a:xfrm>
          <a:prstGeom prst="rect">
            <a:avLst/>
          </a:prstGeom>
        </p:spPr>
        <p:txBody>
          <a:bodyPr wrap="square">
            <a:spAutoFit/>
          </a:bodyPr>
          <a:lstStyle/>
          <a:p>
            <a:r>
              <a:rPr lang="en-US" sz="1200" dirty="0"/>
              <a:t>The linkage formula </a:t>
            </a:r>
            <a:r>
              <a:rPr lang="en-US" sz="1200" dirty="0" smtClean="0"/>
              <a:t>is:</a:t>
            </a:r>
            <a:endParaRPr lang="en-US" sz="1200" dirty="0"/>
          </a:p>
          <a:p>
            <a:r>
              <a:rPr lang="en-US" altLang="zh-CN" sz="1200" dirty="0">
                <a:solidFill>
                  <a:srgbClr val="FF0000"/>
                </a:solidFill>
                <a:cs typeface="Times New Roman" panose="02020603050405020304" pitchFamily="18" charset="0"/>
              </a:rPr>
              <a:t>01203</a:t>
            </a:r>
            <a:r>
              <a:rPr lang="en-US" altLang="zh-CN" sz="1200" dirty="0">
                <a:cs typeface="Times New Roman" panose="02020603050405020304" pitchFamily="18" charset="0"/>
              </a:rPr>
              <a:t> *** 01 0100 × </a:t>
            </a:r>
            <a:r>
              <a:rPr lang="en-US" altLang="zh-CN" sz="1200" dirty="0">
                <a:solidFill>
                  <a:srgbClr val="FF0000"/>
                </a:solidFill>
                <a:cs typeface="Times New Roman" panose="02020603050405020304" pitchFamily="18" charset="0"/>
              </a:rPr>
              <a:t>01203</a:t>
            </a:r>
            <a:r>
              <a:rPr lang="en-US" altLang="zh-CN" sz="1200" dirty="0">
                <a:cs typeface="Times New Roman" panose="02020603050405020304" pitchFamily="18" charset="0"/>
              </a:rPr>
              <a:t> *** 03 0100 = </a:t>
            </a:r>
            <a:r>
              <a:rPr lang="en-US" altLang="zh-CN" sz="1200" dirty="0">
                <a:solidFill>
                  <a:srgbClr val="FF0000"/>
                </a:solidFill>
                <a:cs typeface="Times New Roman" panose="02020603050405020304" pitchFamily="18" charset="0"/>
              </a:rPr>
              <a:t>01203</a:t>
            </a:r>
            <a:r>
              <a:rPr lang="en-US" altLang="zh-CN" sz="1200" dirty="0">
                <a:cs typeface="Times New Roman" panose="02020603050405020304" pitchFamily="18" charset="0"/>
              </a:rPr>
              <a:t> *** 05 0100 × </a:t>
            </a:r>
            <a:r>
              <a:rPr lang="en-US" altLang="zh-CN" sz="1200" dirty="0">
                <a:solidFill>
                  <a:srgbClr val="FF0000"/>
                </a:solidFill>
                <a:cs typeface="Times New Roman" panose="02020603050405020304" pitchFamily="18" charset="0"/>
              </a:rPr>
              <a:t>01203</a:t>
            </a:r>
            <a:r>
              <a:rPr lang="en-US" altLang="zh-CN" sz="1200" dirty="0">
                <a:cs typeface="Times New Roman" panose="02020603050405020304" pitchFamily="18" charset="0"/>
              </a:rPr>
              <a:t> *** 09 0106</a:t>
            </a:r>
            <a:endParaRPr lang="en-US" sz="1200" dirty="0"/>
          </a:p>
        </p:txBody>
      </p:sp>
      <p:sp>
        <p:nvSpPr>
          <p:cNvPr id="11" name="矩形 10"/>
          <p:cNvSpPr/>
          <p:nvPr/>
        </p:nvSpPr>
        <p:spPr>
          <a:xfrm>
            <a:off x="554207" y="3036706"/>
            <a:ext cx="9115887" cy="2246769"/>
          </a:xfrm>
          <a:prstGeom prst="rect">
            <a:avLst/>
          </a:prstGeom>
        </p:spPr>
        <p:txBody>
          <a:bodyPr wrap="square">
            <a:spAutoFit/>
          </a:bodyPr>
          <a:lstStyle/>
          <a:p>
            <a:r>
              <a:rPr lang="en-US" sz="1400" dirty="0" smtClean="0"/>
              <a:t>Initiating products: </a:t>
            </a:r>
            <a:endParaRPr lang="en-US" sz="1400" dirty="0" smtClean="0"/>
          </a:p>
          <a:p>
            <a:r>
              <a:rPr lang="en-US" sz="1400" dirty="0" smtClean="0">
                <a:solidFill>
                  <a:srgbClr val="FF0000"/>
                </a:solidFill>
              </a:rPr>
              <a:t>Any </a:t>
            </a:r>
            <a:r>
              <a:rPr lang="en-US" sz="1400" dirty="0">
                <a:solidFill>
                  <a:srgbClr val="FF0000"/>
                </a:solidFill>
              </a:rPr>
              <a:t>smoke detector on the 3</a:t>
            </a:r>
            <a:r>
              <a:rPr lang="en-US" sz="1400" baseline="30000" dirty="0">
                <a:solidFill>
                  <a:srgbClr val="FF0000"/>
                </a:solidFill>
              </a:rPr>
              <a:t>rd</a:t>
            </a:r>
            <a:r>
              <a:rPr lang="en-US" sz="1400" dirty="0">
                <a:solidFill>
                  <a:srgbClr val="FF0000"/>
                </a:solidFill>
              </a:rPr>
              <a:t>  floor, Unit 2, Building No.1</a:t>
            </a:r>
            <a:r>
              <a:rPr lang="en-US" sz="1400" dirty="0"/>
              <a:t> </a:t>
            </a:r>
            <a:endParaRPr lang="en-US" sz="1400" dirty="0" smtClean="0"/>
          </a:p>
          <a:p>
            <a:r>
              <a:rPr lang="en-US" sz="1400" dirty="0" smtClean="0"/>
              <a:t>AND</a:t>
            </a:r>
            <a:endParaRPr lang="en-US" sz="1400" dirty="0" smtClean="0"/>
          </a:p>
          <a:p>
            <a:r>
              <a:rPr lang="en-US" sz="1400" dirty="0" smtClean="0">
                <a:solidFill>
                  <a:srgbClr val="0070C0"/>
                </a:solidFill>
              </a:rPr>
              <a:t>Any </a:t>
            </a:r>
            <a:r>
              <a:rPr lang="en-US" sz="1400" dirty="0">
                <a:solidFill>
                  <a:srgbClr val="0070C0"/>
                </a:solidFill>
              </a:rPr>
              <a:t>manual call point on the 3</a:t>
            </a:r>
            <a:r>
              <a:rPr lang="en-US" sz="1400" baseline="30000" dirty="0">
                <a:solidFill>
                  <a:srgbClr val="0070C0"/>
                </a:solidFill>
              </a:rPr>
              <a:t>rd</a:t>
            </a:r>
            <a:r>
              <a:rPr lang="en-US" sz="1400" dirty="0">
                <a:solidFill>
                  <a:srgbClr val="0070C0"/>
                </a:solidFill>
              </a:rPr>
              <a:t>  floor, Unit 2, Building </a:t>
            </a:r>
            <a:r>
              <a:rPr lang="en-US" sz="1400" dirty="0" smtClean="0">
                <a:solidFill>
                  <a:srgbClr val="0070C0"/>
                </a:solidFill>
              </a:rPr>
              <a:t>No.1</a:t>
            </a:r>
            <a:endParaRPr lang="en-US" sz="1400" dirty="0" smtClean="0">
              <a:solidFill>
                <a:srgbClr val="0070C0"/>
              </a:solidFill>
            </a:endParaRPr>
          </a:p>
          <a:p>
            <a:endParaRPr lang="en-US" sz="1400" dirty="0" smtClean="0">
              <a:solidFill>
                <a:srgbClr val="0070C0"/>
              </a:solidFill>
            </a:endParaRPr>
          </a:p>
          <a:p>
            <a:r>
              <a:rPr lang="en-US" sz="1400" dirty="0" smtClean="0"/>
              <a:t>Want to link:</a:t>
            </a:r>
            <a:endParaRPr lang="en-US" sz="1400" dirty="0" smtClean="0"/>
          </a:p>
          <a:p>
            <a:r>
              <a:rPr lang="en-US" sz="1400" dirty="0" smtClean="0">
                <a:solidFill>
                  <a:srgbClr val="00B050"/>
                </a:solidFill>
              </a:rPr>
              <a:t>all </a:t>
            </a:r>
            <a:r>
              <a:rPr lang="en-US" sz="1400" dirty="0">
                <a:solidFill>
                  <a:srgbClr val="00B050"/>
                </a:solidFill>
              </a:rPr>
              <a:t>sounder </a:t>
            </a:r>
            <a:r>
              <a:rPr lang="en-US" sz="1400" dirty="0" smtClean="0">
                <a:solidFill>
                  <a:srgbClr val="00B050"/>
                </a:solidFill>
              </a:rPr>
              <a:t>strobes </a:t>
            </a:r>
            <a:r>
              <a:rPr lang="en-US" sz="1400" dirty="0">
                <a:solidFill>
                  <a:srgbClr val="00B050"/>
                </a:solidFill>
              </a:rPr>
              <a:t>on the 3</a:t>
            </a:r>
            <a:r>
              <a:rPr lang="en-US" sz="1400" baseline="30000" dirty="0">
                <a:solidFill>
                  <a:srgbClr val="00B050"/>
                </a:solidFill>
              </a:rPr>
              <a:t>rd</a:t>
            </a:r>
            <a:r>
              <a:rPr lang="en-US" sz="1400" dirty="0">
                <a:solidFill>
                  <a:srgbClr val="00B050"/>
                </a:solidFill>
              </a:rPr>
              <a:t> floor, Unit 2, Building </a:t>
            </a:r>
            <a:r>
              <a:rPr lang="en-US" sz="1400" dirty="0" smtClean="0">
                <a:solidFill>
                  <a:srgbClr val="00B050"/>
                </a:solidFill>
              </a:rPr>
              <a:t>No.1</a:t>
            </a:r>
            <a:endParaRPr lang="en-US" sz="1400" dirty="0" smtClean="0">
              <a:solidFill>
                <a:srgbClr val="00B050"/>
              </a:solidFill>
            </a:endParaRPr>
          </a:p>
          <a:p>
            <a:r>
              <a:rPr lang="en-US" sz="1400" dirty="0" smtClean="0">
                <a:solidFill>
                  <a:srgbClr val="7030A0"/>
                </a:solidFill>
              </a:rPr>
              <a:t>all input </a:t>
            </a:r>
            <a:r>
              <a:rPr lang="en-US" sz="1400" dirty="0">
                <a:solidFill>
                  <a:srgbClr val="7030A0"/>
                </a:solidFill>
              </a:rPr>
              <a:t>and output </a:t>
            </a:r>
            <a:r>
              <a:rPr lang="en-US" sz="1400" dirty="0" smtClean="0">
                <a:solidFill>
                  <a:srgbClr val="7030A0"/>
                </a:solidFill>
              </a:rPr>
              <a:t>modules on </a:t>
            </a:r>
            <a:r>
              <a:rPr lang="en-US" sz="1400" dirty="0">
                <a:solidFill>
                  <a:srgbClr val="7030A0"/>
                </a:solidFill>
              </a:rPr>
              <a:t>the </a:t>
            </a:r>
            <a:r>
              <a:rPr lang="en-US" sz="1400" dirty="0" smtClean="0">
                <a:solidFill>
                  <a:srgbClr val="7030A0"/>
                </a:solidFill>
              </a:rPr>
              <a:t>3</a:t>
            </a:r>
            <a:r>
              <a:rPr lang="en-US" sz="1400" baseline="30000" dirty="0" smtClean="0">
                <a:solidFill>
                  <a:srgbClr val="7030A0"/>
                </a:solidFill>
              </a:rPr>
              <a:t>rd</a:t>
            </a:r>
            <a:r>
              <a:rPr lang="en-US" sz="1400" dirty="0" smtClean="0">
                <a:solidFill>
                  <a:srgbClr val="7030A0"/>
                </a:solidFill>
              </a:rPr>
              <a:t>  floor, </a:t>
            </a:r>
            <a:r>
              <a:rPr lang="en-US" sz="1400" dirty="0">
                <a:solidFill>
                  <a:srgbClr val="7030A0"/>
                </a:solidFill>
              </a:rPr>
              <a:t>Unit 2, Building </a:t>
            </a:r>
            <a:r>
              <a:rPr lang="en-US" sz="1400" dirty="0" smtClean="0">
                <a:solidFill>
                  <a:srgbClr val="7030A0"/>
                </a:solidFill>
              </a:rPr>
              <a:t>No.1 </a:t>
            </a:r>
            <a:endParaRPr lang="en-US" sz="1400" dirty="0" smtClean="0">
              <a:solidFill>
                <a:srgbClr val="7030A0"/>
              </a:solidFill>
            </a:endParaRPr>
          </a:p>
          <a:p>
            <a:r>
              <a:rPr lang="en-US" sz="1400" dirty="0" smtClean="0">
                <a:solidFill>
                  <a:srgbClr val="7030A0"/>
                </a:solidFill>
              </a:rPr>
              <a:t>with </a:t>
            </a:r>
            <a:r>
              <a:rPr lang="en-US" sz="1400" dirty="0">
                <a:solidFill>
                  <a:srgbClr val="7030A0"/>
                </a:solidFill>
              </a:rPr>
              <a:t>a delay of 6 </a:t>
            </a:r>
            <a:r>
              <a:rPr lang="en-US" sz="1400" dirty="0" smtClean="0">
                <a:solidFill>
                  <a:srgbClr val="7030A0"/>
                </a:solidFill>
              </a:rPr>
              <a:t>seconds</a:t>
            </a:r>
            <a:endParaRPr lang="en-US" sz="1400" dirty="0" smtClean="0">
              <a:solidFill>
                <a:srgbClr val="7030A0"/>
              </a:solidFill>
            </a:endParaRPr>
          </a:p>
          <a:p>
            <a:endParaRPr lang="en-US" sz="1400" dirty="0" smtClean="0"/>
          </a:p>
        </p:txBody>
      </p:sp>
      <p:sp>
        <p:nvSpPr>
          <p:cNvPr id="14" name="右大括号 13"/>
          <p:cNvSpPr/>
          <p:nvPr/>
        </p:nvSpPr>
        <p:spPr>
          <a:xfrm>
            <a:off x="5838663" y="3280722"/>
            <a:ext cx="313150" cy="141544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5" name="图片 14"/>
          <p:cNvPicPr/>
          <p:nvPr/>
        </p:nvPicPr>
        <p:blipFill rotWithShape="1">
          <a:blip r:embed="rId1" cstate="print">
            <a:extLst>
              <a:ext uri="{28A0092B-C50C-407E-A947-70E740481C1C}">
                <a14:useLocalDpi xmlns:a14="http://schemas.microsoft.com/office/drawing/2010/main" val="0"/>
              </a:ext>
            </a:extLst>
          </a:blip>
          <a:srcRect r="56335" b="-17175"/>
          <a:stretch>
            <a:fillRect/>
          </a:stretch>
        </p:blipFill>
        <p:spPr>
          <a:xfrm>
            <a:off x="707814" y="5571574"/>
            <a:ext cx="394279" cy="417417"/>
          </a:xfrm>
          <a:prstGeom prst="rect">
            <a:avLst/>
          </a:prstGeom>
        </p:spPr>
      </p:pic>
      <p:sp>
        <p:nvSpPr>
          <p:cNvPr id="16" name="矩形 15"/>
          <p:cNvSpPr/>
          <p:nvPr/>
        </p:nvSpPr>
        <p:spPr>
          <a:xfrm>
            <a:off x="6249778" y="3742222"/>
            <a:ext cx="5507882" cy="461665"/>
          </a:xfrm>
          <a:prstGeom prst="rect">
            <a:avLst/>
          </a:prstGeom>
          <a:noFill/>
          <a:ln>
            <a:solidFill>
              <a:srgbClr val="E5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554207" y="3507491"/>
            <a:ext cx="9115887" cy="2246769"/>
          </a:xfrm>
          <a:prstGeom prst="rect">
            <a:avLst/>
          </a:prstGeom>
        </p:spPr>
        <p:txBody>
          <a:bodyPr wrap="square">
            <a:spAutoFit/>
          </a:bodyPr>
          <a:lstStyle/>
          <a:p>
            <a:r>
              <a:rPr lang="en-US" sz="1400" dirty="0" smtClean="0"/>
              <a:t>Initiating products: </a:t>
            </a:r>
            <a:endParaRPr lang="en-US" sz="1400" dirty="0" smtClean="0"/>
          </a:p>
          <a:p>
            <a:r>
              <a:rPr lang="en-US" sz="1400" dirty="0" smtClean="0">
                <a:solidFill>
                  <a:srgbClr val="FF0000"/>
                </a:solidFill>
              </a:rPr>
              <a:t>Any </a:t>
            </a:r>
            <a:r>
              <a:rPr lang="en-US" sz="1400" dirty="0">
                <a:solidFill>
                  <a:srgbClr val="FF0000"/>
                </a:solidFill>
              </a:rPr>
              <a:t>smoke detector on the 3</a:t>
            </a:r>
            <a:r>
              <a:rPr lang="en-US" sz="1400" baseline="30000" dirty="0">
                <a:solidFill>
                  <a:srgbClr val="FF0000"/>
                </a:solidFill>
              </a:rPr>
              <a:t>rd</a:t>
            </a:r>
            <a:r>
              <a:rPr lang="en-US" sz="1400" dirty="0">
                <a:solidFill>
                  <a:srgbClr val="FF0000"/>
                </a:solidFill>
              </a:rPr>
              <a:t>  floor, Unit 2, Building No.1</a:t>
            </a:r>
            <a:r>
              <a:rPr lang="en-US" sz="1400" dirty="0"/>
              <a:t> </a:t>
            </a:r>
            <a:endParaRPr lang="en-US" sz="1400" dirty="0" smtClean="0"/>
          </a:p>
          <a:p>
            <a:r>
              <a:rPr lang="en-US" sz="1400" dirty="0" smtClean="0"/>
              <a:t>AND</a:t>
            </a:r>
            <a:endParaRPr lang="en-US" sz="1400" dirty="0" smtClean="0"/>
          </a:p>
          <a:p>
            <a:r>
              <a:rPr lang="en-US" sz="1400" dirty="0" smtClean="0">
                <a:solidFill>
                  <a:srgbClr val="0070C0"/>
                </a:solidFill>
              </a:rPr>
              <a:t>Any </a:t>
            </a:r>
            <a:r>
              <a:rPr lang="en-US" sz="1400" dirty="0">
                <a:solidFill>
                  <a:srgbClr val="0070C0"/>
                </a:solidFill>
              </a:rPr>
              <a:t>manual call point on the </a:t>
            </a:r>
            <a:r>
              <a:rPr lang="en-US" sz="1400" dirty="0" smtClean="0">
                <a:solidFill>
                  <a:srgbClr val="0070C0"/>
                </a:solidFill>
              </a:rPr>
              <a:t>3</a:t>
            </a:r>
            <a:r>
              <a:rPr lang="en-US" sz="1400" baseline="30000" dirty="0" smtClean="0">
                <a:solidFill>
                  <a:srgbClr val="0070C0"/>
                </a:solidFill>
              </a:rPr>
              <a:t>rd</a:t>
            </a:r>
            <a:r>
              <a:rPr lang="en-US" sz="1400" dirty="0" smtClean="0">
                <a:solidFill>
                  <a:srgbClr val="0070C0"/>
                </a:solidFill>
              </a:rPr>
              <a:t> floor</a:t>
            </a:r>
            <a:r>
              <a:rPr lang="en-US" sz="1400" dirty="0">
                <a:solidFill>
                  <a:srgbClr val="0070C0"/>
                </a:solidFill>
              </a:rPr>
              <a:t>, Unit 2, Building No.1</a:t>
            </a:r>
            <a:endParaRPr lang="en-US" sz="1400" dirty="0">
              <a:solidFill>
                <a:srgbClr val="0070C0"/>
              </a:solidFill>
            </a:endParaRPr>
          </a:p>
          <a:p>
            <a:endParaRPr lang="en-US" sz="1400" dirty="0" smtClean="0">
              <a:solidFill>
                <a:srgbClr val="0070C0"/>
              </a:solidFill>
            </a:endParaRPr>
          </a:p>
          <a:p>
            <a:r>
              <a:rPr lang="en-US" sz="1400" dirty="0" smtClean="0"/>
              <a:t>Want to link:</a:t>
            </a:r>
            <a:endParaRPr lang="en-US" sz="1400" dirty="0" smtClean="0"/>
          </a:p>
          <a:p>
            <a:r>
              <a:rPr lang="en-US" sz="1400" dirty="0" smtClean="0">
                <a:solidFill>
                  <a:srgbClr val="00B050"/>
                </a:solidFill>
              </a:rPr>
              <a:t>all </a:t>
            </a:r>
            <a:r>
              <a:rPr lang="en-US" sz="1400" dirty="0">
                <a:solidFill>
                  <a:srgbClr val="00B050"/>
                </a:solidFill>
              </a:rPr>
              <a:t>sounder </a:t>
            </a:r>
            <a:r>
              <a:rPr lang="en-US" sz="1400" dirty="0" smtClean="0">
                <a:solidFill>
                  <a:srgbClr val="00B050"/>
                </a:solidFill>
              </a:rPr>
              <a:t>strobes </a:t>
            </a:r>
            <a:r>
              <a:rPr lang="en-US" sz="1400" dirty="0">
                <a:solidFill>
                  <a:srgbClr val="00B050"/>
                </a:solidFill>
              </a:rPr>
              <a:t>on the </a:t>
            </a:r>
            <a:r>
              <a:rPr lang="en-US" sz="1400" dirty="0" smtClean="0">
                <a:solidFill>
                  <a:srgbClr val="00B050"/>
                </a:solidFill>
              </a:rPr>
              <a:t>3</a:t>
            </a:r>
            <a:r>
              <a:rPr lang="en-US" sz="1400" baseline="30000" dirty="0" smtClean="0">
                <a:solidFill>
                  <a:srgbClr val="00B050"/>
                </a:solidFill>
              </a:rPr>
              <a:t>rd</a:t>
            </a:r>
            <a:r>
              <a:rPr lang="en-US" sz="1400" dirty="0" smtClean="0">
                <a:solidFill>
                  <a:srgbClr val="00B050"/>
                </a:solidFill>
              </a:rPr>
              <a:t> floor</a:t>
            </a:r>
            <a:r>
              <a:rPr lang="en-US" sz="1400" dirty="0">
                <a:solidFill>
                  <a:srgbClr val="00B050"/>
                </a:solidFill>
              </a:rPr>
              <a:t>, Unit 2, Building No.1 </a:t>
            </a:r>
            <a:endParaRPr lang="en-US" sz="1400" dirty="0">
              <a:solidFill>
                <a:srgbClr val="00B050"/>
              </a:solidFill>
            </a:endParaRPr>
          </a:p>
          <a:p>
            <a:r>
              <a:rPr lang="en-US" sz="1400" dirty="0" smtClean="0">
                <a:solidFill>
                  <a:srgbClr val="7030A0"/>
                </a:solidFill>
              </a:rPr>
              <a:t>all input </a:t>
            </a:r>
            <a:r>
              <a:rPr lang="en-US" sz="1400" dirty="0">
                <a:solidFill>
                  <a:srgbClr val="7030A0"/>
                </a:solidFill>
              </a:rPr>
              <a:t>and output </a:t>
            </a:r>
            <a:r>
              <a:rPr lang="en-US" sz="1400" dirty="0" smtClean="0">
                <a:solidFill>
                  <a:srgbClr val="7030A0"/>
                </a:solidFill>
              </a:rPr>
              <a:t>modules on </a:t>
            </a:r>
            <a:r>
              <a:rPr lang="en-US" sz="1400" dirty="0">
                <a:solidFill>
                  <a:srgbClr val="7030A0"/>
                </a:solidFill>
              </a:rPr>
              <a:t>the </a:t>
            </a:r>
            <a:r>
              <a:rPr lang="en-US" sz="1400" dirty="0" smtClean="0">
                <a:solidFill>
                  <a:srgbClr val="7030A0"/>
                </a:solidFill>
              </a:rPr>
              <a:t>3</a:t>
            </a:r>
            <a:r>
              <a:rPr lang="en-US" sz="1400" baseline="30000" dirty="0" smtClean="0">
                <a:solidFill>
                  <a:srgbClr val="7030A0"/>
                </a:solidFill>
              </a:rPr>
              <a:t>rd</a:t>
            </a:r>
            <a:r>
              <a:rPr lang="en-US" sz="1400" dirty="0" smtClean="0">
                <a:solidFill>
                  <a:srgbClr val="7030A0"/>
                </a:solidFill>
              </a:rPr>
              <a:t> floor</a:t>
            </a:r>
            <a:r>
              <a:rPr lang="en-US" sz="1400" dirty="0">
                <a:solidFill>
                  <a:srgbClr val="7030A0"/>
                </a:solidFill>
              </a:rPr>
              <a:t>, Unit 2, Building No.1</a:t>
            </a:r>
            <a:endParaRPr lang="en-US" sz="1400" dirty="0">
              <a:solidFill>
                <a:srgbClr val="7030A0"/>
              </a:solidFill>
            </a:endParaRPr>
          </a:p>
          <a:p>
            <a:r>
              <a:rPr lang="en-US" sz="1400" dirty="0" smtClean="0">
                <a:solidFill>
                  <a:srgbClr val="7030A0"/>
                </a:solidFill>
              </a:rPr>
              <a:t>with </a:t>
            </a:r>
            <a:r>
              <a:rPr lang="en-US" sz="1400" dirty="0">
                <a:solidFill>
                  <a:srgbClr val="7030A0"/>
                </a:solidFill>
              </a:rPr>
              <a:t>a delay of 6 </a:t>
            </a:r>
            <a:r>
              <a:rPr lang="en-US" sz="1400" dirty="0" smtClean="0">
                <a:solidFill>
                  <a:srgbClr val="7030A0"/>
                </a:solidFill>
              </a:rPr>
              <a:t>seconds</a:t>
            </a:r>
            <a:endParaRPr lang="en-US" sz="1400" dirty="0" smtClean="0">
              <a:solidFill>
                <a:srgbClr val="7030A0"/>
              </a:solidFill>
            </a:endParaRPr>
          </a:p>
          <a:p>
            <a:endParaRPr lang="en-US" sz="1400" dirty="0" smtClean="0"/>
          </a:p>
        </p:txBody>
      </p:sp>
      <p:sp>
        <p:nvSpPr>
          <p:cNvPr id="2" name="矩形 1"/>
          <p:cNvSpPr/>
          <p:nvPr/>
        </p:nvSpPr>
        <p:spPr>
          <a:xfrm>
            <a:off x="554207" y="2155099"/>
            <a:ext cx="10744270" cy="646331"/>
          </a:xfrm>
          <a:prstGeom prst="rect">
            <a:avLst/>
          </a:prstGeom>
        </p:spPr>
        <p:txBody>
          <a:bodyPr wrap="square">
            <a:spAutoFit/>
          </a:bodyPr>
          <a:lstStyle/>
          <a:p>
            <a:r>
              <a:rPr lang="en-US" altLang="zh-CN" dirty="0" smtClean="0"/>
              <a:t>Symbol "#" </a:t>
            </a:r>
            <a:r>
              <a:rPr lang="en-US" altLang="zh-CN" dirty="0"/>
              <a:t>can be used in the linkage formula to </a:t>
            </a:r>
            <a:r>
              <a:rPr lang="en-US" altLang="zh-CN" dirty="0" smtClean="0"/>
              <a:t>indicate that location information in </a:t>
            </a:r>
            <a:r>
              <a:rPr lang="en-US" altLang="zh-CN" dirty="0"/>
              <a:t>the user </a:t>
            </a:r>
            <a:r>
              <a:rPr lang="en-US" altLang="zh-CN" dirty="0" smtClean="0"/>
              <a:t>code(UC) </a:t>
            </a:r>
            <a:r>
              <a:rPr lang="en-US" altLang="zh-CN" dirty="0"/>
              <a:t>is </a:t>
            </a:r>
            <a:r>
              <a:rPr lang="en-US" altLang="zh-CN" dirty="0" smtClean="0"/>
              <a:t>are same, </a:t>
            </a:r>
            <a:r>
              <a:rPr lang="en-US" altLang="zh-CN" dirty="0"/>
              <a:t>but "#" must appear at the same position in all input item user codes or output item user codes.</a:t>
            </a:r>
            <a:endParaRPr lang="zh-CN" altLang="zh-CN" dirty="0"/>
          </a:p>
        </p:txBody>
      </p:sp>
      <p:sp>
        <p:nvSpPr>
          <p:cNvPr id="5" name="矩形 4"/>
          <p:cNvSpPr/>
          <p:nvPr/>
        </p:nvSpPr>
        <p:spPr>
          <a:xfrm>
            <a:off x="554207" y="417629"/>
            <a:ext cx="5560843" cy="461665"/>
          </a:xfrm>
          <a:prstGeom prst="rect">
            <a:avLst/>
          </a:prstGeom>
          <a:solidFill>
            <a:srgbClr val="E50012"/>
          </a:solidFill>
          <a:effectLst>
            <a:outerShdw blurRad="50800" dist="38100" dir="8100000" algn="tr" rotWithShape="0">
              <a:prstClr val="black">
                <a:alpha val="50000"/>
              </a:prstClr>
            </a:outerShdw>
            <a:softEdge rad="25400"/>
          </a:effectLst>
        </p:spPr>
        <p:txBody>
          <a:bodyPr wrap="square">
            <a:spAutoFit/>
          </a:bodyPr>
          <a:lstStyle/>
          <a:p>
            <a:pPr>
              <a:spcAft>
                <a:spcPts val="0"/>
              </a:spcAft>
            </a:pPr>
            <a:r>
              <a:rPr lang="en-US" altLang="zh-CN" sz="2400" b="1" kern="100" dirty="0">
                <a:solidFill>
                  <a:schemeClr val="bg1"/>
                </a:solidFill>
                <a:ea typeface="等线" panose="02010600030101010101" pitchFamily="2" charset="-122"/>
                <a:cs typeface="Times New Roman" panose="02020603050405020304" pitchFamily="18" charset="0"/>
              </a:rPr>
              <a:t>Linkage Formula</a:t>
            </a:r>
            <a:endParaRPr lang="zh-CN" altLang="en-US" sz="2400" b="1" kern="100" dirty="0">
              <a:solidFill>
                <a:schemeClr val="bg1"/>
              </a:solidFill>
              <a:ea typeface="等线" panose="02010600030101010101" pitchFamily="2" charset="-122"/>
              <a:cs typeface="Times New Roman" panose="02020603050405020304" pitchFamily="18" charset="0"/>
            </a:endParaRPr>
          </a:p>
        </p:txBody>
      </p:sp>
      <p:sp>
        <p:nvSpPr>
          <p:cNvPr id="8" name="矩形 7"/>
          <p:cNvSpPr/>
          <p:nvPr/>
        </p:nvSpPr>
        <p:spPr>
          <a:xfrm>
            <a:off x="948486" y="5980329"/>
            <a:ext cx="8496411" cy="307777"/>
          </a:xfrm>
          <a:prstGeom prst="rect">
            <a:avLst/>
          </a:prstGeom>
        </p:spPr>
        <p:txBody>
          <a:bodyPr wrap="square">
            <a:spAutoFit/>
          </a:bodyPr>
          <a:lstStyle/>
          <a:p>
            <a:r>
              <a:rPr lang="en-US" altLang="zh-CN" sz="1400" dirty="0" smtClean="0"/>
              <a:t>In one user code(UC), only  </a:t>
            </a:r>
            <a:r>
              <a:rPr lang="en-US" altLang="zh-CN" sz="1400" dirty="0"/>
              <a:t>5 </a:t>
            </a:r>
            <a:r>
              <a:rPr lang="en-US" altLang="zh-CN" sz="1400" dirty="0" smtClean="0"/>
              <a:t>"#“ can be used in maximum, </a:t>
            </a:r>
            <a:r>
              <a:rPr lang="en-US" altLang="zh-CN" sz="1400" dirty="0"/>
              <a:t>and there should be no </a:t>
            </a:r>
            <a:r>
              <a:rPr lang="en-US" altLang="zh-CN" sz="1400" dirty="0" smtClean="0"/>
              <a:t>“spaces” </a:t>
            </a:r>
            <a:r>
              <a:rPr lang="en-US" altLang="zh-CN" sz="1400" dirty="0"/>
              <a:t>in the linkage formula.</a:t>
            </a:r>
            <a:endParaRPr lang="zh-CN" altLang="zh-CN" sz="1400" dirty="0"/>
          </a:p>
        </p:txBody>
      </p:sp>
      <p:pic>
        <p:nvPicPr>
          <p:cNvPr id="9" name="图片 8"/>
          <p:cNvPicPr/>
          <p:nvPr/>
        </p:nvPicPr>
        <p:blipFill rotWithShape="1">
          <a:blip r:embed="rId1" cstate="print">
            <a:extLst>
              <a:ext uri="{28A0092B-C50C-407E-A947-70E740481C1C}">
                <a14:useLocalDpi xmlns:a14="http://schemas.microsoft.com/office/drawing/2010/main" val="0"/>
              </a:ext>
            </a:extLst>
          </a:blip>
          <a:srcRect r="56335" b="-17175"/>
          <a:stretch>
            <a:fillRect/>
          </a:stretch>
        </p:blipFill>
        <p:spPr>
          <a:xfrm>
            <a:off x="554207" y="5871209"/>
            <a:ext cx="394279" cy="417417"/>
          </a:xfrm>
          <a:prstGeom prst="rect">
            <a:avLst/>
          </a:prstGeom>
        </p:spPr>
      </p:pic>
      <p:sp>
        <p:nvSpPr>
          <p:cNvPr id="10" name="矩形 9"/>
          <p:cNvSpPr/>
          <p:nvPr/>
        </p:nvSpPr>
        <p:spPr>
          <a:xfrm>
            <a:off x="554207" y="1443811"/>
            <a:ext cx="2084545" cy="369332"/>
          </a:xfrm>
          <a:prstGeom prst="rect">
            <a:avLst/>
          </a:prstGeom>
          <a:solidFill>
            <a:srgbClr val="FF5050"/>
          </a:solidFill>
          <a:ln>
            <a:noFill/>
          </a:ln>
          <a:effectLst>
            <a:outerShdw blurRad="190500" dist="228600" dir="2700000" algn="ctr">
              <a:srgbClr val="000000">
                <a:alpha val="30000"/>
              </a:srgbClr>
            </a:outerShdw>
            <a:softEdge rad="31750"/>
          </a:effectLst>
          <a:scene3d>
            <a:camera prst="orthographicFront">
              <a:rot lat="0" lon="0" rev="0"/>
            </a:camera>
            <a:lightRig rig="glow" dir="t">
              <a:rot lat="0" lon="0" rev="4800000"/>
            </a:lightRig>
          </a:scene3d>
          <a:sp3d prstMaterial="matte">
            <a:bevelT w="127000" h="63500"/>
          </a:sp3d>
        </p:spPr>
        <p:txBody>
          <a:bodyPr wrap="none">
            <a:spAutoFit/>
          </a:bodyPr>
          <a:lstStyle/>
          <a:p>
            <a:pPr lvl="0"/>
            <a:r>
              <a:rPr lang="en-US" altLang="zh-CN" dirty="0"/>
              <a:t>Usage of symbol </a:t>
            </a:r>
            <a:r>
              <a:rPr lang="en-US" altLang="zh-CN" dirty="0" smtClean="0"/>
              <a:t>“#”</a:t>
            </a:r>
            <a:endParaRPr lang="zh-CN" altLang="zh-CN" dirty="0"/>
          </a:p>
        </p:txBody>
      </p:sp>
      <p:sp>
        <p:nvSpPr>
          <p:cNvPr id="11" name="矩形 10"/>
          <p:cNvSpPr/>
          <p:nvPr/>
        </p:nvSpPr>
        <p:spPr>
          <a:xfrm>
            <a:off x="554207" y="3118261"/>
            <a:ext cx="803361" cy="307777"/>
          </a:xfrm>
          <a:prstGeom prst="rect">
            <a:avLst/>
          </a:prstGeom>
          <a:solidFill>
            <a:srgbClr val="FF5050"/>
          </a:solidFill>
          <a:ln>
            <a:noFill/>
          </a:ln>
          <a:effectLst>
            <a:outerShdw blurRad="190500" dist="228600" dir="2700000" algn="ctr">
              <a:srgbClr val="000000">
                <a:alpha val="30000"/>
              </a:srgbClr>
            </a:outerShdw>
            <a:softEdge rad="31750"/>
          </a:effectLst>
          <a:scene3d>
            <a:camera prst="orthographicFront">
              <a:rot lat="0" lon="0" rev="0"/>
            </a:camera>
            <a:lightRig rig="glow" dir="t">
              <a:rot lat="0" lon="0" rev="4800000"/>
            </a:lightRig>
          </a:scene3d>
          <a:sp3d prstMaterial="matte">
            <a:bevelT w="127000" h="63500"/>
          </a:sp3d>
        </p:spPr>
        <p:txBody>
          <a:bodyPr wrap="none">
            <a:spAutoFit/>
          </a:bodyPr>
          <a:lstStyle/>
          <a:p>
            <a:pPr lvl="0"/>
            <a:r>
              <a:rPr lang="en-US" altLang="zh-CN" sz="1400" dirty="0" smtClean="0"/>
              <a:t>Example</a:t>
            </a:r>
            <a:endParaRPr lang="zh-CN" altLang="zh-CN" sz="1400" dirty="0"/>
          </a:p>
        </p:txBody>
      </p:sp>
      <p:sp>
        <p:nvSpPr>
          <p:cNvPr id="14" name="右大括号 13"/>
          <p:cNvSpPr/>
          <p:nvPr/>
        </p:nvSpPr>
        <p:spPr>
          <a:xfrm>
            <a:off x="5556723" y="3772259"/>
            <a:ext cx="313150" cy="141544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矩形 14"/>
          <p:cNvSpPr/>
          <p:nvPr/>
        </p:nvSpPr>
        <p:spPr>
          <a:xfrm>
            <a:off x="6115050" y="4258211"/>
            <a:ext cx="5631160" cy="461665"/>
          </a:xfrm>
          <a:prstGeom prst="rect">
            <a:avLst/>
          </a:prstGeom>
        </p:spPr>
        <p:txBody>
          <a:bodyPr wrap="square">
            <a:spAutoFit/>
          </a:bodyPr>
          <a:lstStyle/>
          <a:p>
            <a:r>
              <a:rPr lang="en-US" sz="1200" dirty="0"/>
              <a:t>The linkage formula </a:t>
            </a:r>
            <a:r>
              <a:rPr lang="en-US" sz="1200" dirty="0" smtClean="0"/>
              <a:t>is:</a:t>
            </a:r>
            <a:endParaRPr lang="en-US" sz="1200" dirty="0"/>
          </a:p>
          <a:p>
            <a:r>
              <a:rPr lang="en-US" altLang="zh-CN" sz="1200" dirty="0"/>
              <a:t>01### *** 01 0100 × 01###*** 03 0100 = 01### *** 05 0100 × 01### *** 09 0106</a:t>
            </a:r>
            <a:endParaRPr lang="en-US" sz="1200" dirty="0"/>
          </a:p>
        </p:txBody>
      </p:sp>
      <p:sp>
        <p:nvSpPr>
          <p:cNvPr id="3" name="矩形 2"/>
          <p:cNvSpPr/>
          <p:nvPr/>
        </p:nvSpPr>
        <p:spPr>
          <a:xfrm>
            <a:off x="2743200" y="4191000"/>
            <a:ext cx="2164080" cy="2057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矩形 15"/>
          <p:cNvSpPr/>
          <p:nvPr/>
        </p:nvSpPr>
        <p:spPr>
          <a:xfrm>
            <a:off x="2552700" y="4823460"/>
            <a:ext cx="2164080" cy="2133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矩形 16"/>
          <p:cNvSpPr/>
          <p:nvPr/>
        </p:nvSpPr>
        <p:spPr>
          <a:xfrm>
            <a:off x="3268980" y="5036820"/>
            <a:ext cx="2164080" cy="231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矩形 17"/>
          <p:cNvSpPr/>
          <p:nvPr/>
        </p:nvSpPr>
        <p:spPr>
          <a:xfrm>
            <a:off x="4038934" y="4471010"/>
            <a:ext cx="1143000" cy="254629"/>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Same location</a:t>
            </a:r>
            <a:endParaRPr lang="en-US" sz="1200" b="1" dirty="0"/>
          </a:p>
        </p:txBody>
      </p:sp>
      <p:sp>
        <p:nvSpPr>
          <p:cNvPr id="19" name="矩形 18"/>
          <p:cNvSpPr/>
          <p:nvPr/>
        </p:nvSpPr>
        <p:spPr>
          <a:xfrm>
            <a:off x="6176689" y="4232684"/>
            <a:ext cx="5507882" cy="461665"/>
          </a:xfrm>
          <a:prstGeom prst="rect">
            <a:avLst/>
          </a:prstGeom>
          <a:noFill/>
          <a:ln>
            <a:solidFill>
              <a:srgbClr val="E5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554207" y="1263994"/>
            <a:ext cx="2146742" cy="369332"/>
          </a:xfrm>
          <a:prstGeom prst="rect">
            <a:avLst/>
          </a:prstGeom>
          <a:solidFill>
            <a:srgbClr val="FF5050"/>
          </a:solidFill>
          <a:ln>
            <a:noFill/>
          </a:ln>
          <a:effectLst>
            <a:outerShdw blurRad="190500" dist="228600" dir="2700000" algn="ctr">
              <a:srgbClr val="000000">
                <a:alpha val="30000"/>
              </a:srgbClr>
            </a:outerShdw>
            <a:softEdge rad="31750"/>
          </a:effectLst>
          <a:scene3d>
            <a:camera prst="orthographicFront">
              <a:rot lat="0" lon="0" rev="0"/>
            </a:camera>
            <a:lightRig rig="glow" dir="t">
              <a:rot lat="0" lon="0" rev="4800000"/>
            </a:lightRig>
          </a:scene3d>
          <a:sp3d prstMaterial="matte">
            <a:bevelT w="127000" h="63500"/>
          </a:sp3d>
        </p:spPr>
        <p:txBody>
          <a:bodyPr wrap="none">
            <a:spAutoFit/>
          </a:bodyPr>
          <a:lstStyle/>
          <a:p>
            <a:pPr lvl="0"/>
            <a:r>
              <a:rPr lang="en-US" altLang="zh-CN" dirty="0"/>
              <a:t>Usage of symbol “#”</a:t>
            </a:r>
            <a:endParaRPr lang="zh-CN" altLang="zh-CN" dirty="0"/>
          </a:p>
        </p:txBody>
      </p:sp>
      <p:sp>
        <p:nvSpPr>
          <p:cNvPr id="5" name="矩形 4"/>
          <p:cNvSpPr/>
          <p:nvPr/>
        </p:nvSpPr>
        <p:spPr>
          <a:xfrm>
            <a:off x="554207" y="417629"/>
            <a:ext cx="5560843" cy="461665"/>
          </a:xfrm>
          <a:prstGeom prst="rect">
            <a:avLst/>
          </a:prstGeom>
          <a:solidFill>
            <a:srgbClr val="E50012"/>
          </a:solidFill>
          <a:effectLst>
            <a:outerShdw blurRad="50800" dist="38100" dir="8100000" algn="tr" rotWithShape="0">
              <a:prstClr val="black">
                <a:alpha val="50000"/>
              </a:prstClr>
            </a:outerShdw>
            <a:softEdge rad="25400"/>
          </a:effectLst>
        </p:spPr>
        <p:txBody>
          <a:bodyPr wrap="square">
            <a:spAutoFit/>
          </a:bodyPr>
          <a:lstStyle/>
          <a:p>
            <a:pPr>
              <a:spcAft>
                <a:spcPts val="0"/>
              </a:spcAft>
            </a:pPr>
            <a:r>
              <a:rPr lang="en-US" altLang="zh-CN" sz="2400" b="1" kern="100" dirty="0">
                <a:solidFill>
                  <a:schemeClr val="bg1"/>
                </a:solidFill>
                <a:ea typeface="等线" panose="02010600030101010101" pitchFamily="2" charset="-122"/>
                <a:cs typeface="Times New Roman" panose="02020603050405020304" pitchFamily="18" charset="0"/>
              </a:rPr>
              <a:t>Linkage Formula</a:t>
            </a:r>
            <a:endParaRPr lang="zh-CN" altLang="en-US" sz="2400" b="1" kern="100" dirty="0">
              <a:solidFill>
                <a:schemeClr val="bg1"/>
              </a:solidFill>
              <a:ea typeface="等线" panose="02010600030101010101" pitchFamily="2" charset="-122"/>
              <a:cs typeface="Times New Roman" panose="02020603050405020304" pitchFamily="18" charset="0"/>
            </a:endParaRPr>
          </a:p>
        </p:txBody>
      </p:sp>
      <p:sp>
        <p:nvSpPr>
          <p:cNvPr id="9" name="矩形 8"/>
          <p:cNvSpPr/>
          <p:nvPr/>
        </p:nvSpPr>
        <p:spPr>
          <a:xfrm>
            <a:off x="554207" y="2018026"/>
            <a:ext cx="9115887" cy="2246769"/>
          </a:xfrm>
          <a:prstGeom prst="rect">
            <a:avLst/>
          </a:prstGeom>
        </p:spPr>
        <p:txBody>
          <a:bodyPr wrap="square">
            <a:spAutoFit/>
          </a:bodyPr>
          <a:lstStyle/>
          <a:p>
            <a:r>
              <a:rPr lang="en-US" sz="1400" dirty="0" smtClean="0"/>
              <a:t>Initiating products: </a:t>
            </a:r>
            <a:endParaRPr lang="en-US" sz="1400" dirty="0" smtClean="0"/>
          </a:p>
          <a:p>
            <a:r>
              <a:rPr lang="en-US" sz="1400" dirty="0" smtClean="0">
                <a:solidFill>
                  <a:srgbClr val="FF0000"/>
                </a:solidFill>
              </a:rPr>
              <a:t>Any TWO smoke detectors </a:t>
            </a:r>
            <a:r>
              <a:rPr lang="en-US" sz="1400" dirty="0">
                <a:solidFill>
                  <a:srgbClr val="FF0000"/>
                </a:solidFill>
              </a:rPr>
              <a:t>on the 3</a:t>
            </a:r>
            <a:r>
              <a:rPr lang="en-US" sz="1400" baseline="30000" dirty="0">
                <a:solidFill>
                  <a:srgbClr val="FF0000"/>
                </a:solidFill>
              </a:rPr>
              <a:t>rd</a:t>
            </a:r>
            <a:r>
              <a:rPr lang="en-US" sz="1400" dirty="0">
                <a:solidFill>
                  <a:srgbClr val="FF0000"/>
                </a:solidFill>
              </a:rPr>
              <a:t>  floor, Unit 2, Building No.1</a:t>
            </a:r>
            <a:r>
              <a:rPr lang="en-US" sz="1400" dirty="0"/>
              <a:t> </a:t>
            </a:r>
            <a:endParaRPr lang="en-US" sz="1400" dirty="0" smtClean="0"/>
          </a:p>
          <a:p>
            <a:r>
              <a:rPr lang="en-US" sz="1400" dirty="0" smtClean="0"/>
              <a:t>OR</a:t>
            </a:r>
            <a:endParaRPr lang="en-US" sz="1400" dirty="0" smtClean="0"/>
          </a:p>
          <a:p>
            <a:r>
              <a:rPr lang="en-US" sz="1400" dirty="0" smtClean="0">
                <a:solidFill>
                  <a:srgbClr val="0070C0"/>
                </a:solidFill>
              </a:rPr>
              <a:t>Any </a:t>
            </a:r>
            <a:r>
              <a:rPr lang="en-US" sz="1400" dirty="0">
                <a:solidFill>
                  <a:srgbClr val="0070C0"/>
                </a:solidFill>
              </a:rPr>
              <a:t>manual call point on the </a:t>
            </a:r>
            <a:r>
              <a:rPr lang="en-US" sz="1400" dirty="0" smtClean="0">
                <a:solidFill>
                  <a:srgbClr val="0070C0"/>
                </a:solidFill>
              </a:rPr>
              <a:t>3</a:t>
            </a:r>
            <a:r>
              <a:rPr lang="en-US" sz="1400" baseline="30000" dirty="0" smtClean="0">
                <a:solidFill>
                  <a:srgbClr val="0070C0"/>
                </a:solidFill>
              </a:rPr>
              <a:t>rd</a:t>
            </a:r>
            <a:r>
              <a:rPr lang="en-US" sz="1400" dirty="0" smtClean="0">
                <a:solidFill>
                  <a:srgbClr val="0070C0"/>
                </a:solidFill>
              </a:rPr>
              <a:t> floor</a:t>
            </a:r>
            <a:r>
              <a:rPr lang="en-US" sz="1400" dirty="0">
                <a:solidFill>
                  <a:srgbClr val="0070C0"/>
                </a:solidFill>
              </a:rPr>
              <a:t>, Unit 2, Building </a:t>
            </a:r>
            <a:r>
              <a:rPr lang="en-US" sz="1400" dirty="0" smtClean="0">
                <a:solidFill>
                  <a:srgbClr val="0070C0"/>
                </a:solidFill>
              </a:rPr>
              <a:t>No.1 </a:t>
            </a:r>
            <a:r>
              <a:rPr lang="en-US" sz="1400" dirty="0" smtClean="0"/>
              <a:t>AND</a:t>
            </a:r>
            <a:r>
              <a:rPr lang="en-US" sz="1400" dirty="0" smtClean="0">
                <a:solidFill>
                  <a:srgbClr val="0070C0"/>
                </a:solidFill>
              </a:rPr>
              <a:t> any smoke detector on </a:t>
            </a:r>
            <a:r>
              <a:rPr lang="en-US" sz="1400" dirty="0">
                <a:solidFill>
                  <a:srgbClr val="0070C0"/>
                </a:solidFill>
              </a:rPr>
              <a:t>the 3</a:t>
            </a:r>
            <a:r>
              <a:rPr lang="en-US" sz="1400" baseline="30000" dirty="0">
                <a:solidFill>
                  <a:srgbClr val="0070C0"/>
                </a:solidFill>
              </a:rPr>
              <a:t>rd</a:t>
            </a:r>
            <a:r>
              <a:rPr lang="en-US" sz="1400" dirty="0">
                <a:solidFill>
                  <a:srgbClr val="0070C0"/>
                </a:solidFill>
              </a:rPr>
              <a:t> floor, Unit 2, Building No.1</a:t>
            </a:r>
            <a:r>
              <a:rPr lang="en-US" sz="1400" dirty="0" smtClean="0">
                <a:solidFill>
                  <a:srgbClr val="0070C0"/>
                </a:solidFill>
              </a:rPr>
              <a:t> </a:t>
            </a:r>
            <a:endParaRPr lang="en-US" sz="1400" dirty="0">
              <a:solidFill>
                <a:srgbClr val="0070C0"/>
              </a:solidFill>
            </a:endParaRPr>
          </a:p>
          <a:p>
            <a:endParaRPr lang="en-US" sz="1400" dirty="0" smtClean="0">
              <a:solidFill>
                <a:srgbClr val="0070C0"/>
              </a:solidFill>
            </a:endParaRPr>
          </a:p>
          <a:p>
            <a:r>
              <a:rPr lang="en-US" sz="1400" dirty="0" smtClean="0"/>
              <a:t>Want to link:</a:t>
            </a:r>
            <a:endParaRPr lang="en-US" sz="1400" dirty="0" smtClean="0"/>
          </a:p>
          <a:p>
            <a:r>
              <a:rPr lang="en-US" sz="1400" dirty="0" smtClean="0">
                <a:solidFill>
                  <a:srgbClr val="00B050"/>
                </a:solidFill>
              </a:rPr>
              <a:t>all </a:t>
            </a:r>
            <a:r>
              <a:rPr lang="en-US" sz="1400" dirty="0">
                <a:solidFill>
                  <a:srgbClr val="00B050"/>
                </a:solidFill>
              </a:rPr>
              <a:t>sounder </a:t>
            </a:r>
            <a:r>
              <a:rPr lang="en-US" sz="1400" dirty="0" smtClean="0">
                <a:solidFill>
                  <a:srgbClr val="00B050"/>
                </a:solidFill>
              </a:rPr>
              <a:t>strobes </a:t>
            </a:r>
            <a:r>
              <a:rPr lang="en-US" sz="1400" dirty="0">
                <a:solidFill>
                  <a:srgbClr val="00B050"/>
                </a:solidFill>
              </a:rPr>
              <a:t>on the </a:t>
            </a:r>
            <a:r>
              <a:rPr lang="en-US" sz="1400" dirty="0" smtClean="0">
                <a:solidFill>
                  <a:srgbClr val="00B050"/>
                </a:solidFill>
              </a:rPr>
              <a:t>3</a:t>
            </a:r>
            <a:r>
              <a:rPr lang="en-US" sz="1400" baseline="30000" dirty="0" smtClean="0">
                <a:solidFill>
                  <a:srgbClr val="00B050"/>
                </a:solidFill>
              </a:rPr>
              <a:t>rd</a:t>
            </a:r>
            <a:r>
              <a:rPr lang="en-US" sz="1400" dirty="0" smtClean="0">
                <a:solidFill>
                  <a:srgbClr val="00B050"/>
                </a:solidFill>
              </a:rPr>
              <a:t> floor</a:t>
            </a:r>
            <a:r>
              <a:rPr lang="en-US" sz="1400" dirty="0">
                <a:solidFill>
                  <a:srgbClr val="00B050"/>
                </a:solidFill>
              </a:rPr>
              <a:t>, Unit 2, Building No.1 </a:t>
            </a:r>
            <a:endParaRPr lang="en-US" sz="1400" dirty="0">
              <a:solidFill>
                <a:srgbClr val="00B050"/>
              </a:solidFill>
            </a:endParaRPr>
          </a:p>
          <a:p>
            <a:r>
              <a:rPr lang="en-US" sz="1400" dirty="0" smtClean="0">
                <a:solidFill>
                  <a:srgbClr val="7030A0"/>
                </a:solidFill>
              </a:rPr>
              <a:t>all input </a:t>
            </a:r>
            <a:r>
              <a:rPr lang="en-US" sz="1400" dirty="0">
                <a:solidFill>
                  <a:srgbClr val="7030A0"/>
                </a:solidFill>
              </a:rPr>
              <a:t>and output </a:t>
            </a:r>
            <a:r>
              <a:rPr lang="en-US" sz="1400" dirty="0" smtClean="0">
                <a:solidFill>
                  <a:srgbClr val="7030A0"/>
                </a:solidFill>
              </a:rPr>
              <a:t>modules on </a:t>
            </a:r>
            <a:r>
              <a:rPr lang="en-US" sz="1400" dirty="0">
                <a:solidFill>
                  <a:srgbClr val="7030A0"/>
                </a:solidFill>
              </a:rPr>
              <a:t>the </a:t>
            </a:r>
            <a:r>
              <a:rPr lang="en-US" sz="1400" dirty="0" smtClean="0">
                <a:solidFill>
                  <a:srgbClr val="7030A0"/>
                </a:solidFill>
              </a:rPr>
              <a:t>3</a:t>
            </a:r>
            <a:r>
              <a:rPr lang="en-US" sz="1400" baseline="30000" dirty="0" smtClean="0">
                <a:solidFill>
                  <a:srgbClr val="7030A0"/>
                </a:solidFill>
              </a:rPr>
              <a:t>rd</a:t>
            </a:r>
            <a:r>
              <a:rPr lang="en-US" sz="1400" dirty="0" smtClean="0">
                <a:solidFill>
                  <a:srgbClr val="7030A0"/>
                </a:solidFill>
              </a:rPr>
              <a:t> floor</a:t>
            </a:r>
            <a:r>
              <a:rPr lang="en-US" sz="1400" dirty="0">
                <a:solidFill>
                  <a:srgbClr val="7030A0"/>
                </a:solidFill>
              </a:rPr>
              <a:t>, Unit 2, Building No.1</a:t>
            </a:r>
            <a:endParaRPr lang="en-US" sz="1400" dirty="0">
              <a:solidFill>
                <a:srgbClr val="7030A0"/>
              </a:solidFill>
            </a:endParaRPr>
          </a:p>
          <a:p>
            <a:r>
              <a:rPr lang="en-US" sz="1400" dirty="0" smtClean="0">
                <a:solidFill>
                  <a:srgbClr val="7030A0"/>
                </a:solidFill>
              </a:rPr>
              <a:t>with </a:t>
            </a:r>
            <a:r>
              <a:rPr lang="en-US" sz="1400" dirty="0">
                <a:solidFill>
                  <a:srgbClr val="7030A0"/>
                </a:solidFill>
              </a:rPr>
              <a:t>a delay of 6 </a:t>
            </a:r>
            <a:r>
              <a:rPr lang="en-US" sz="1400" dirty="0" smtClean="0">
                <a:solidFill>
                  <a:srgbClr val="7030A0"/>
                </a:solidFill>
              </a:rPr>
              <a:t>seconds</a:t>
            </a:r>
            <a:endParaRPr lang="en-US" sz="1400" dirty="0" smtClean="0">
              <a:solidFill>
                <a:srgbClr val="7030A0"/>
              </a:solidFill>
            </a:endParaRPr>
          </a:p>
          <a:p>
            <a:endParaRPr lang="en-US" sz="1400" dirty="0" smtClean="0"/>
          </a:p>
        </p:txBody>
      </p:sp>
      <p:sp>
        <p:nvSpPr>
          <p:cNvPr id="10" name="矩形 9"/>
          <p:cNvSpPr/>
          <p:nvPr/>
        </p:nvSpPr>
        <p:spPr>
          <a:xfrm>
            <a:off x="554206" y="4292870"/>
            <a:ext cx="9854713" cy="460375"/>
          </a:xfrm>
          <a:prstGeom prst="rect">
            <a:avLst/>
          </a:prstGeom>
        </p:spPr>
        <p:txBody>
          <a:bodyPr wrap="square">
            <a:spAutoFit/>
          </a:bodyPr>
          <a:lstStyle/>
          <a:p>
            <a:r>
              <a:rPr lang="en-US" sz="1200" dirty="0"/>
              <a:t>The linkage formula </a:t>
            </a:r>
            <a:r>
              <a:rPr lang="en-US" sz="1200" dirty="0" smtClean="0"/>
              <a:t>is:</a:t>
            </a:r>
            <a:endParaRPr lang="en-US" sz="1200" dirty="0"/>
          </a:p>
          <a:p>
            <a:r>
              <a:rPr lang="en-US" altLang="zh-CN" sz="1200" dirty="0"/>
              <a:t>#####***014002×#####***014002+#####***030100×#####***014002=#####***050100×#####***090106</a:t>
            </a:r>
            <a:endParaRPr lang="en-US" sz="1200" dirty="0"/>
          </a:p>
        </p:txBody>
      </p:sp>
      <p:sp>
        <p:nvSpPr>
          <p:cNvPr id="11" name="矩形 10"/>
          <p:cNvSpPr/>
          <p:nvPr/>
        </p:nvSpPr>
        <p:spPr>
          <a:xfrm>
            <a:off x="607168" y="4339036"/>
            <a:ext cx="8239652" cy="461665"/>
          </a:xfrm>
          <a:prstGeom prst="rect">
            <a:avLst/>
          </a:prstGeom>
          <a:noFill/>
          <a:ln>
            <a:solidFill>
              <a:srgbClr val="E5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矩形 12"/>
          <p:cNvSpPr/>
          <p:nvPr/>
        </p:nvSpPr>
        <p:spPr>
          <a:xfrm>
            <a:off x="948485" y="5403527"/>
            <a:ext cx="8496411" cy="307777"/>
          </a:xfrm>
          <a:prstGeom prst="rect">
            <a:avLst/>
          </a:prstGeom>
        </p:spPr>
        <p:txBody>
          <a:bodyPr wrap="square">
            <a:spAutoFit/>
          </a:bodyPr>
          <a:lstStyle/>
          <a:p>
            <a:r>
              <a:rPr lang="en-US" altLang="zh-CN" sz="1400" dirty="0" smtClean="0"/>
              <a:t>In one user code(UC), only  </a:t>
            </a:r>
            <a:r>
              <a:rPr lang="en-US" altLang="zh-CN" sz="1400" dirty="0"/>
              <a:t>5 </a:t>
            </a:r>
            <a:r>
              <a:rPr lang="en-US" altLang="zh-CN" sz="1400" dirty="0" smtClean="0"/>
              <a:t>"#“ can be used in maximum, </a:t>
            </a:r>
            <a:r>
              <a:rPr lang="en-US" altLang="zh-CN" sz="1400" dirty="0"/>
              <a:t>and there should be no </a:t>
            </a:r>
            <a:r>
              <a:rPr lang="en-US" altLang="zh-CN" sz="1400" dirty="0" smtClean="0"/>
              <a:t>“spaces” </a:t>
            </a:r>
            <a:r>
              <a:rPr lang="en-US" altLang="zh-CN" sz="1400" dirty="0"/>
              <a:t>in the linkage formula.</a:t>
            </a:r>
            <a:endParaRPr lang="zh-CN" altLang="zh-CN" sz="1400" dirty="0"/>
          </a:p>
        </p:txBody>
      </p:sp>
      <p:pic>
        <p:nvPicPr>
          <p:cNvPr id="14" name="图片 13"/>
          <p:cNvPicPr/>
          <p:nvPr/>
        </p:nvPicPr>
        <p:blipFill rotWithShape="1">
          <a:blip r:embed="rId1" cstate="print">
            <a:extLst>
              <a:ext uri="{28A0092B-C50C-407E-A947-70E740481C1C}">
                <a14:useLocalDpi xmlns:a14="http://schemas.microsoft.com/office/drawing/2010/main" val="0"/>
              </a:ext>
            </a:extLst>
          </a:blip>
          <a:srcRect r="56335" b="-17175"/>
          <a:stretch>
            <a:fillRect/>
          </a:stretch>
        </p:blipFill>
        <p:spPr>
          <a:xfrm>
            <a:off x="554206" y="5294407"/>
            <a:ext cx="394279" cy="41741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7836" y="307774"/>
            <a:ext cx="5560843" cy="461665"/>
          </a:xfrm>
          <a:prstGeom prst="rect">
            <a:avLst/>
          </a:prstGeom>
          <a:solidFill>
            <a:srgbClr val="E50012"/>
          </a:solidFill>
          <a:effectLst>
            <a:outerShdw blurRad="50800" dist="38100" dir="8100000" algn="tr" rotWithShape="0">
              <a:prstClr val="black">
                <a:alpha val="50000"/>
              </a:prstClr>
            </a:outerShdw>
            <a:softEdge rad="25400"/>
          </a:effectLst>
        </p:spPr>
        <p:txBody>
          <a:bodyPr wrap="square">
            <a:spAutoFit/>
          </a:bodyPr>
          <a:lstStyle/>
          <a:p>
            <a:pPr>
              <a:spcAft>
                <a:spcPts val="0"/>
              </a:spcAft>
            </a:pPr>
            <a:r>
              <a:rPr lang="en-US" altLang="zh-CN" sz="2400" b="1" kern="100" dirty="0" smtClean="0">
                <a:solidFill>
                  <a:schemeClr val="bg1"/>
                </a:solidFill>
                <a:ea typeface="等线" panose="02010600030101010101" pitchFamily="2" charset="-122"/>
                <a:cs typeface="Times New Roman" panose="02020603050405020304" pitchFamily="18" charset="0"/>
              </a:rPr>
              <a:t>Steps</a:t>
            </a:r>
            <a:r>
              <a:rPr lang="en-US" altLang="zh-CN" sz="2400" kern="100" dirty="0" smtClean="0">
                <a:latin typeface="黑体" panose="02010609060101010101" pitchFamily="49" charset="-122"/>
                <a:ea typeface="等线" panose="02010600030101010101" pitchFamily="2" charset="-122"/>
                <a:cs typeface="Times New Roman" panose="02020603050405020304" pitchFamily="18" charset="0"/>
              </a:rPr>
              <a:t> </a:t>
            </a:r>
            <a:endParaRPr lang="zh-CN" altLang="en-US" sz="2400" kern="100" dirty="0">
              <a:latin typeface="黑体" panose="02010609060101010101" pitchFamily="49" charset="-122"/>
              <a:ea typeface="等线" panose="02010600030101010101" pitchFamily="2" charset="-122"/>
              <a:cs typeface="Times New Roman" panose="02020603050405020304" pitchFamily="18" charset="0"/>
            </a:endParaRPr>
          </a:p>
        </p:txBody>
      </p:sp>
      <p:graphicFrame>
        <p:nvGraphicFramePr>
          <p:cNvPr id="4" name="图示 3"/>
          <p:cNvGraphicFramePr/>
          <p:nvPr/>
        </p:nvGraphicFramePr>
        <p:xfrm>
          <a:off x="1409479" y="1644134"/>
          <a:ext cx="9466606" cy="392139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6622171" y="1869470"/>
            <a:ext cx="5183359" cy="3825019"/>
          </a:xfrm>
          <a:prstGeom prst="rect">
            <a:avLst/>
          </a:prstGeom>
          <a:ln>
            <a:noFill/>
          </a:ln>
          <a:effectLst>
            <a:outerShdw blurRad="190500" algn="tl" rotWithShape="0">
              <a:srgbClr val="000000">
                <a:alpha val="70000"/>
              </a:srgbClr>
            </a:outerShdw>
          </a:effectLst>
        </p:spPr>
      </p:pic>
      <p:sp>
        <p:nvSpPr>
          <p:cNvPr id="4" name="矩形 3"/>
          <p:cNvSpPr/>
          <p:nvPr/>
        </p:nvSpPr>
        <p:spPr>
          <a:xfrm>
            <a:off x="277337" y="1426952"/>
            <a:ext cx="11538662" cy="507831"/>
          </a:xfrm>
          <a:prstGeom prst="rect">
            <a:avLst/>
          </a:prstGeom>
        </p:spPr>
        <p:txBody>
          <a:bodyPr wrap="square">
            <a:spAutoFit/>
          </a:bodyPr>
          <a:lstStyle/>
          <a:p>
            <a:pPr eaLnBrk="0" hangingPunct="0">
              <a:lnSpc>
                <a:spcPct val="150000"/>
              </a:lnSpc>
              <a:spcBef>
                <a:spcPts val="230"/>
              </a:spcBef>
              <a:buSzPts val="750"/>
              <a:tabLst>
                <a:tab pos="269875" algn="l"/>
              </a:tabLst>
            </a:pPr>
            <a:r>
              <a:rPr lang="en-US" altLang="zh-CN" kern="0" spc="-15" dirty="0" smtClean="0">
                <a:latin typeface="Calibri" panose="020F0502020204030204" pitchFamily="34" charset="0"/>
                <a:cs typeface="Calibri" panose="020F0502020204030204" pitchFamily="34" charset="0"/>
              </a:rPr>
              <a:t>1. </a:t>
            </a:r>
            <a:r>
              <a:rPr lang="en-US" altLang="zh-CN" kern="100" dirty="0" smtClean="0">
                <a:latin typeface="Calibri" panose="020F0502020204030204" pitchFamily="34" charset="0"/>
                <a:ea typeface="等线" panose="02010600030101010101" pitchFamily="2" charset="-122"/>
                <a:cs typeface="Calibri" panose="020F0502020204030204" pitchFamily="34" charset="0"/>
              </a:rPr>
              <a:t>Decompress</a:t>
            </a:r>
            <a:r>
              <a:rPr lang="zh-CN" altLang="en-US" kern="100" dirty="0" smtClean="0">
                <a:latin typeface="Calibri" panose="020F0502020204030204" pitchFamily="34" charset="0"/>
                <a:ea typeface="等线" panose="02010600030101010101" pitchFamily="2" charset="-122"/>
                <a:cs typeface="Calibri" panose="020F0502020204030204" pitchFamily="34" charset="0"/>
              </a:rPr>
              <a:t> </a:t>
            </a:r>
            <a:r>
              <a:rPr lang="en-US" altLang="zh-CN" kern="100" dirty="0" smtClean="0">
                <a:latin typeface="Calibri" panose="020F0502020204030204" pitchFamily="34" charset="0"/>
                <a:ea typeface="等线" panose="02010600030101010101" pitchFamily="2" charset="-122"/>
                <a:cs typeface="Calibri" panose="020F0502020204030204" pitchFamily="34" charset="0"/>
              </a:rPr>
              <a:t>the file </a:t>
            </a:r>
            <a:r>
              <a:rPr lang="en-US" altLang="zh-CN" kern="0" spc="-15" dirty="0" err="1">
                <a:latin typeface="Calibri" panose="020F0502020204030204" pitchFamily="34" charset="0"/>
                <a:cs typeface="Calibri" panose="020F0502020204030204" pitchFamily="34" charset="0"/>
              </a:rPr>
              <a:t>Dahua</a:t>
            </a:r>
            <a:r>
              <a:rPr lang="en-US" altLang="zh-CN" kern="0" spc="-15" dirty="0">
                <a:latin typeface="Calibri" panose="020F0502020204030204" pitchFamily="34" charset="0"/>
                <a:cs typeface="Calibri" panose="020F0502020204030204" pitchFamily="34" charset="0"/>
              </a:rPr>
              <a:t> FACP Configure </a:t>
            </a:r>
            <a:r>
              <a:rPr lang="en-US" altLang="zh-CN" kern="0" spc="-15" dirty="0" err="1" smtClean="0">
                <a:latin typeface="Calibri" panose="020F0502020204030204" pitchFamily="34" charset="0"/>
                <a:cs typeface="Calibri" panose="020F0502020204030204" pitchFamily="34" charset="0"/>
              </a:rPr>
              <a:t>Tool.rar</a:t>
            </a:r>
            <a:endParaRPr lang="zh-CN" altLang="zh-CN" kern="100" dirty="0">
              <a:latin typeface="Calibri" panose="020F0502020204030204" pitchFamily="34" charset="0"/>
              <a:ea typeface="等线" panose="02010600030101010101" pitchFamily="2" charset="-122"/>
              <a:cs typeface="Calibri" panose="020F0502020204030204" pitchFamily="34" charset="0"/>
            </a:endParaRPr>
          </a:p>
        </p:txBody>
      </p:sp>
      <p:sp>
        <p:nvSpPr>
          <p:cNvPr id="8" name="矩形 7"/>
          <p:cNvSpPr/>
          <p:nvPr/>
        </p:nvSpPr>
        <p:spPr>
          <a:xfrm>
            <a:off x="277337" y="1869470"/>
            <a:ext cx="6057900" cy="507831"/>
          </a:xfrm>
          <a:prstGeom prst="rect">
            <a:avLst/>
          </a:prstGeom>
        </p:spPr>
        <p:txBody>
          <a:bodyPr wrap="square">
            <a:spAutoFit/>
          </a:bodyPr>
          <a:lstStyle/>
          <a:p>
            <a:pPr lvl="0" eaLnBrk="0" hangingPunct="0">
              <a:lnSpc>
                <a:spcPct val="150000"/>
              </a:lnSpc>
              <a:spcBef>
                <a:spcPts val="230"/>
              </a:spcBef>
              <a:buSzPts val="750"/>
              <a:tabLst>
                <a:tab pos="269875" algn="l"/>
              </a:tabLst>
            </a:pPr>
            <a:r>
              <a:rPr lang="en-US" altLang="zh-CN" kern="0" spc="-15" dirty="0" smtClean="0">
                <a:latin typeface="Calibri" panose="020F0502020204030204" pitchFamily="34" charset="0"/>
                <a:cs typeface="Calibri" panose="020F0502020204030204" pitchFamily="34" charset="0"/>
              </a:rPr>
              <a:t>2. Double-click the ControlConfig.exe</a:t>
            </a:r>
            <a:r>
              <a:rPr lang="zh-CN" altLang="zh-CN" kern="0" spc="-15" dirty="0" smtClean="0">
                <a:latin typeface="Calibri" panose="020F0502020204030204" pitchFamily="34" charset="0"/>
                <a:cs typeface="Calibri" panose="020F0502020204030204" pitchFamily="34" charset="0"/>
              </a:rPr>
              <a:t>。</a:t>
            </a:r>
            <a:endParaRPr lang="zh-CN" altLang="zh-CN" kern="100" dirty="0">
              <a:latin typeface="Calibri" panose="020F0502020204030204" pitchFamily="34" charset="0"/>
              <a:ea typeface="等线" panose="02010600030101010101" pitchFamily="2" charset="-122"/>
              <a:cs typeface="Calibri" panose="020F0502020204030204" pitchFamily="34" charset="0"/>
            </a:endParaRPr>
          </a:p>
        </p:txBody>
      </p:sp>
      <p:sp>
        <p:nvSpPr>
          <p:cNvPr id="11" name="燕尾形 10"/>
          <p:cNvSpPr/>
          <p:nvPr/>
        </p:nvSpPr>
        <p:spPr>
          <a:xfrm>
            <a:off x="5695536" y="3469851"/>
            <a:ext cx="432404" cy="624254"/>
          </a:xfrm>
          <a:prstGeom prst="chevr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a:solidFill>
                <a:schemeClr val="tx1"/>
              </a:solidFill>
            </a:endParaRPr>
          </a:p>
        </p:txBody>
      </p:sp>
      <p:sp>
        <p:nvSpPr>
          <p:cNvPr id="12" name="矩形 11"/>
          <p:cNvSpPr/>
          <p:nvPr/>
        </p:nvSpPr>
        <p:spPr>
          <a:xfrm>
            <a:off x="538175" y="589128"/>
            <a:ext cx="9326261" cy="461665"/>
          </a:xfrm>
          <a:prstGeom prst="rect">
            <a:avLst/>
          </a:prstGeom>
          <a:solidFill>
            <a:srgbClr val="E50012"/>
          </a:solidFill>
          <a:effectLst>
            <a:outerShdw blurRad="50800" dist="38100" dir="8100000" algn="tr" rotWithShape="0">
              <a:prstClr val="black">
                <a:alpha val="50000"/>
              </a:prstClr>
            </a:outerShdw>
            <a:softEdge rad="25400"/>
          </a:effectLst>
        </p:spPr>
        <p:txBody>
          <a:bodyPr wrap="square">
            <a:spAutoFit/>
          </a:bodyPr>
          <a:lstStyle/>
          <a:p>
            <a:pPr>
              <a:spcAft>
                <a:spcPts val="0"/>
              </a:spcAft>
            </a:pPr>
            <a:r>
              <a:rPr lang="en-US" altLang="zh-CN" sz="2400" b="1" kern="100" dirty="0">
                <a:solidFill>
                  <a:schemeClr val="bg1"/>
                </a:solidFill>
                <a:latin typeface="Calibri" panose="020F0502020204030204" pitchFamily="34" charset="0"/>
                <a:ea typeface="等线" panose="02010600030101010101" pitchFamily="2" charset="-122"/>
                <a:cs typeface="Calibri" panose="020F0502020204030204" pitchFamily="34" charset="0"/>
              </a:rPr>
              <a:t>Decompress and open the </a:t>
            </a:r>
            <a:r>
              <a:rPr lang="en-US" altLang="zh-CN" sz="2400" b="1" kern="100" dirty="0" smtClean="0">
                <a:solidFill>
                  <a:schemeClr val="bg1"/>
                </a:solidFill>
                <a:latin typeface="Calibri" panose="020F0502020204030204" pitchFamily="34" charset="0"/>
                <a:ea typeface="等线" panose="02010600030101010101" pitchFamily="2" charset="-122"/>
                <a:cs typeface="Calibri" panose="020F0502020204030204" pitchFamily="34" charset="0"/>
              </a:rPr>
              <a:t>configuration </a:t>
            </a:r>
            <a:r>
              <a:rPr lang="en-US" altLang="zh-CN" sz="2400" b="1" kern="100" dirty="0">
                <a:solidFill>
                  <a:schemeClr val="bg1"/>
                </a:solidFill>
                <a:latin typeface="Calibri" panose="020F0502020204030204" pitchFamily="34" charset="0"/>
                <a:ea typeface="等线" panose="02010600030101010101" pitchFamily="2" charset="-122"/>
                <a:cs typeface="Calibri" panose="020F0502020204030204" pitchFamily="34" charset="0"/>
              </a:rPr>
              <a:t>software</a:t>
            </a:r>
            <a:endParaRPr lang="zh-CN" altLang="en-US" sz="2400" b="1" kern="100" dirty="0">
              <a:solidFill>
                <a:schemeClr val="bg1"/>
              </a:solidFill>
              <a:latin typeface="Calibri" panose="020F0502020204030204" pitchFamily="34" charset="0"/>
              <a:ea typeface="等线" panose="02010600030101010101" pitchFamily="2" charset="-122"/>
              <a:cs typeface="Calibri" panose="020F0502020204030204" pitchFamily="34" charset="0"/>
            </a:endParaRPr>
          </a:p>
        </p:txBody>
      </p:sp>
      <p:sp>
        <p:nvSpPr>
          <p:cNvPr id="3" name="矩形 2"/>
          <p:cNvSpPr/>
          <p:nvPr/>
        </p:nvSpPr>
        <p:spPr>
          <a:xfrm>
            <a:off x="6777990" y="3806190"/>
            <a:ext cx="5038009" cy="2971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stretch>
            <a:fillRect/>
          </a:stretch>
        </p:blipFill>
        <p:spPr>
          <a:xfrm>
            <a:off x="903292" y="3043382"/>
            <a:ext cx="4298013" cy="10790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5556" y="1483965"/>
            <a:ext cx="3637819" cy="1338828"/>
          </a:xfrm>
          <a:prstGeom prst="rect">
            <a:avLst/>
          </a:prstGeom>
        </p:spPr>
        <p:txBody>
          <a:bodyPr wrap="square">
            <a:spAutoFit/>
          </a:bodyPr>
          <a:lstStyle/>
          <a:p>
            <a:pPr lvl="0" eaLnBrk="0" hangingPunct="0">
              <a:lnSpc>
                <a:spcPct val="150000"/>
              </a:lnSpc>
              <a:spcBef>
                <a:spcPts val="230"/>
              </a:spcBef>
              <a:buSzPts val="750"/>
              <a:tabLst>
                <a:tab pos="269875" algn="l"/>
              </a:tabLst>
            </a:pPr>
            <a:r>
              <a:rPr lang="en-US" altLang="zh-CN" kern="0" spc="-15" dirty="0" smtClean="0">
                <a:latin typeface="Calibri" panose="020F0502020204030204" pitchFamily="34" charset="0"/>
                <a:cs typeface="Calibri" panose="020F0502020204030204" pitchFamily="34" charset="0"/>
              </a:rPr>
              <a:t>3. Click 【</a:t>
            </a:r>
            <a:r>
              <a:rPr lang="en-US" altLang="zh-CN" b="1" kern="0" spc="-15" dirty="0">
                <a:latin typeface="Calibri" panose="020F0502020204030204" pitchFamily="34" charset="0"/>
                <a:cs typeface="Calibri" panose="020F0502020204030204" pitchFamily="34" charset="0"/>
              </a:rPr>
              <a:t>E</a:t>
            </a:r>
            <a:r>
              <a:rPr lang="en-US" altLang="zh-CN" b="1" kern="0" spc="-15" dirty="0" smtClean="0">
                <a:latin typeface="Calibri" panose="020F0502020204030204" pitchFamily="34" charset="0"/>
                <a:cs typeface="Calibri" panose="020F0502020204030204" pitchFamily="34" charset="0"/>
              </a:rPr>
              <a:t>ngineering</a:t>
            </a:r>
            <a:r>
              <a:rPr lang="en-US" altLang="zh-CN" kern="0" spc="-15" dirty="0" smtClean="0">
                <a:latin typeface="Calibri" panose="020F0502020204030204" pitchFamily="34" charset="0"/>
                <a:cs typeface="Calibri" panose="020F0502020204030204" pitchFamily="34" charset="0"/>
              </a:rPr>
              <a:t>】 to build a project, and type in the project’s name , click “OK”</a:t>
            </a:r>
            <a:endParaRPr lang="en-US" altLang="zh-CN" kern="0" spc="-15" dirty="0" smtClean="0">
              <a:latin typeface="Calibri" panose="020F0502020204030204" pitchFamily="34" charset="0"/>
              <a:cs typeface="Calibri" panose="020F0502020204030204" pitchFamily="34" charset="0"/>
            </a:endParaRPr>
          </a:p>
        </p:txBody>
      </p:sp>
      <p:sp>
        <p:nvSpPr>
          <p:cNvPr id="8" name="矩形 7"/>
          <p:cNvSpPr/>
          <p:nvPr/>
        </p:nvSpPr>
        <p:spPr>
          <a:xfrm>
            <a:off x="505557" y="3079177"/>
            <a:ext cx="3883564" cy="923330"/>
          </a:xfrm>
          <a:prstGeom prst="rect">
            <a:avLst/>
          </a:prstGeom>
        </p:spPr>
        <p:txBody>
          <a:bodyPr wrap="square">
            <a:spAutoFit/>
          </a:bodyPr>
          <a:lstStyle/>
          <a:p>
            <a:pPr lvl="0" eaLnBrk="0" hangingPunct="0">
              <a:lnSpc>
                <a:spcPct val="150000"/>
              </a:lnSpc>
              <a:spcBef>
                <a:spcPts val="230"/>
              </a:spcBef>
              <a:buSzPts val="750"/>
              <a:tabLst>
                <a:tab pos="269875" algn="l"/>
              </a:tabLst>
            </a:pPr>
            <a:r>
              <a:rPr lang="en-US" altLang="zh-CN" kern="0" spc="-15" dirty="0" smtClean="0">
                <a:latin typeface="Calibri" panose="020F0502020204030204" pitchFamily="34" charset="0"/>
                <a:cs typeface="Calibri" panose="020F0502020204030204" pitchFamily="34" charset="0"/>
              </a:rPr>
              <a:t>4. Right-click  </a:t>
            </a:r>
            <a:r>
              <a:rPr lang="en-US" altLang="zh-CN" kern="0" spc="-15" dirty="0">
                <a:latin typeface="Calibri" panose="020F0502020204030204" pitchFamily="34" charset="0"/>
                <a:cs typeface="Calibri" panose="020F0502020204030204" pitchFamily="34" charset="0"/>
              </a:rPr>
              <a:t>project , Select </a:t>
            </a:r>
            <a:r>
              <a:rPr lang="en-US" altLang="zh-CN" kern="0" spc="-15" dirty="0" smtClean="0">
                <a:latin typeface="Calibri" panose="020F0502020204030204" pitchFamily="34" charset="0"/>
                <a:cs typeface="Calibri" panose="020F0502020204030204" pitchFamily="34" charset="0"/>
              </a:rPr>
              <a:t>【</a:t>
            </a:r>
            <a:r>
              <a:rPr lang="en-US" altLang="zh-CN" b="1" kern="0" spc="-15" dirty="0" smtClean="0">
                <a:latin typeface="Calibri" panose="020F0502020204030204" pitchFamily="34" charset="0"/>
                <a:cs typeface="Calibri" panose="020F0502020204030204" pitchFamily="34" charset="0"/>
              </a:rPr>
              <a:t>New Controller</a:t>
            </a:r>
            <a:r>
              <a:rPr lang="en-US" altLang="zh-CN" kern="0" spc="-15" dirty="0">
                <a:latin typeface="Calibri" panose="020F0502020204030204" pitchFamily="34" charset="0"/>
                <a:cs typeface="Calibri" panose="020F0502020204030204" pitchFamily="34" charset="0"/>
              </a:rPr>
              <a:t>】</a:t>
            </a:r>
            <a:endParaRPr lang="zh-CN" altLang="zh-CN" kern="100" dirty="0">
              <a:latin typeface="Calibri" panose="020F0502020204030204" pitchFamily="34" charset="0"/>
              <a:ea typeface="等线" panose="02010600030101010101" pitchFamily="2" charset="-122"/>
              <a:cs typeface="Calibri" panose="020F0502020204030204" pitchFamily="34" charset="0"/>
            </a:endParaRPr>
          </a:p>
        </p:txBody>
      </p:sp>
      <p:sp>
        <p:nvSpPr>
          <p:cNvPr id="15" name="矩形 14"/>
          <p:cNvSpPr/>
          <p:nvPr/>
        </p:nvSpPr>
        <p:spPr>
          <a:xfrm>
            <a:off x="505556" y="402685"/>
            <a:ext cx="5560843" cy="461665"/>
          </a:xfrm>
          <a:prstGeom prst="rect">
            <a:avLst/>
          </a:prstGeom>
          <a:solidFill>
            <a:srgbClr val="E50012"/>
          </a:solidFill>
          <a:effectLst>
            <a:outerShdw blurRad="50800" dist="38100" dir="8100000" algn="tr" rotWithShape="0">
              <a:prstClr val="black">
                <a:alpha val="50000"/>
              </a:prstClr>
            </a:outerShdw>
            <a:softEdge rad="25400"/>
          </a:effectLst>
        </p:spPr>
        <p:txBody>
          <a:bodyPr wrap="square">
            <a:spAutoFit/>
          </a:bodyPr>
          <a:lstStyle/>
          <a:p>
            <a:pPr>
              <a:spcAft>
                <a:spcPts val="0"/>
              </a:spcAft>
            </a:pPr>
            <a:r>
              <a:rPr lang="en-US" altLang="zh-CN" sz="2400" b="1" kern="100" dirty="0" smtClean="0">
                <a:solidFill>
                  <a:schemeClr val="bg1"/>
                </a:solidFill>
                <a:latin typeface="Calibri" panose="020F0502020204030204" pitchFamily="34" charset="0"/>
                <a:ea typeface="等线" panose="02010600030101010101" pitchFamily="2" charset="-122"/>
                <a:cs typeface="Calibri" panose="020F0502020204030204" pitchFamily="34" charset="0"/>
              </a:rPr>
              <a:t>New project</a:t>
            </a:r>
            <a:endParaRPr lang="zh-CN" altLang="en-US" sz="2400" b="1" kern="100" dirty="0">
              <a:solidFill>
                <a:schemeClr val="bg1"/>
              </a:solidFill>
              <a:latin typeface="Calibri" panose="020F0502020204030204" pitchFamily="34" charset="0"/>
              <a:ea typeface="等线" panose="02010600030101010101" pitchFamily="2" charset="-122"/>
              <a:cs typeface="Calibri" panose="020F0502020204030204" pitchFamily="34" charset="0"/>
            </a:endParaRPr>
          </a:p>
        </p:txBody>
      </p:sp>
      <p:pic>
        <p:nvPicPr>
          <p:cNvPr id="5" name="图片 4"/>
          <p:cNvPicPr>
            <a:picLocks noChangeAspect="1"/>
          </p:cNvPicPr>
          <p:nvPr/>
        </p:nvPicPr>
        <p:blipFill>
          <a:blip r:embed="rId1"/>
          <a:stretch>
            <a:fillRect/>
          </a:stretch>
        </p:blipFill>
        <p:spPr>
          <a:xfrm>
            <a:off x="6196486" y="4801882"/>
            <a:ext cx="2940225" cy="1962413"/>
          </a:xfrm>
          <a:prstGeom prst="rect">
            <a:avLst/>
          </a:prstGeom>
          <a:effectLst>
            <a:outerShdw blurRad="50800" dist="38100" dir="2700000" algn="tl" rotWithShape="0">
              <a:prstClr val="black">
                <a:alpha val="40000"/>
              </a:prstClr>
            </a:outerShdw>
          </a:effectLst>
        </p:spPr>
      </p:pic>
      <p:sp>
        <p:nvSpPr>
          <p:cNvPr id="11" name="燕尾形 10"/>
          <p:cNvSpPr/>
          <p:nvPr/>
        </p:nvSpPr>
        <p:spPr>
          <a:xfrm rot="16200000" flipH="1">
            <a:off x="7869125" y="4489756"/>
            <a:ext cx="515220" cy="624254"/>
          </a:xfrm>
          <a:prstGeom prst="chevr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a:solidFill>
                <a:schemeClr val="tx1"/>
              </a:solidFill>
            </a:endParaRPr>
          </a:p>
        </p:txBody>
      </p:sp>
      <p:pic>
        <p:nvPicPr>
          <p:cNvPr id="3" name="图片 2"/>
          <p:cNvPicPr>
            <a:picLocks noChangeAspect="1"/>
          </p:cNvPicPr>
          <p:nvPr/>
        </p:nvPicPr>
        <p:blipFill>
          <a:blip r:embed="rId2"/>
          <a:stretch>
            <a:fillRect/>
          </a:stretch>
        </p:blipFill>
        <p:spPr>
          <a:xfrm>
            <a:off x="4580730" y="1332760"/>
            <a:ext cx="6467756" cy="3082707"/>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78150" y="5471194"/>
            <a:ext cx="11813850" cy="507831"/>
          </a:xfrm>
          <a:prstGeom prst="rect">
            <a:avLst/>
          </a:prstGeom>
        </p:spPr>
        <p:txBody>
          <a:bodyPr wrap="square">
            <a:spAutoFit/>
          </a:bodyPr>
          <a:lstStyle/>
          <a:p>
            <a:pPr lvl="0" eaLnBrk="0" hangingPunct="0">
              <a:lnSpc>
                <a:spcPct val="150000"/>
              </a:lnSpc>
              <a:spcBef>
                <a:spcPts val="230"/>
              </a:spcBef>
              <a:buSzPts val="750"/>
              <a:tabLst>
                <a:tab pos="269875" algn="l"/>
              </a:tabLst>
            </a:pPr>
            <a:r>
              <a:rPr lang="en-US" altLang="zh-CN" kern="0" spc="-15" dirty="0" smtClean="0">
                <a:latin typeface="Calibri" panose="020F0502020204030204" pitchFamily="34" charset="0"/>
                <a:cs typeface="Calibri" panose="020F0502020204030204" pitchFamily="34" charset="0"/>
              </a:rPr>
              <a:t>5. Select </a:t>
            </a:r>
            <a:r>
              <a:rPr lang="en-US" altLang="zh-CN" kern="0" spc="-15" dirty="0">
                <a:latin typeface="Calibri" panose="020F0502020204030204" pitchFamily="34" charset="0"/>
                <a:cs typeface="Calibri" panose="020F0502020204030204" pitchFamily="34" charset="0"/>
              </a:rPr>
              <a:t>the </a:t>
            </a:r>
            <a:r>
              <a:rPr lang="en-US" altLang="zh-CN" kern="0" spc="-15" dirty="0" smtClean="0">
                <a:latin typeface="Calibri" panose="020F0502020204030204" pitchFamily="34" charset="0"/>
                <a:cs typeface="Calibri" panose="020F0502020204030204" pitchFamily="34" charset="0"/>
              </a:rPr>
              <a:t>model </a:t>
            </a:r>
            <a:r>
              <a:rPr lang="en-US" altLang="zh-CN" kern="0" spc="-15" dirty="0">
                <a:latin typeface="Calibri" panose="020F0502020204030204" pitchFamily="34" charset="0"/>
                <a:cs typeface="Calibri" panose="020F0502020204030204" pitchFamily="34" charset="0"/>
              </a:rPr>
              <a:t>of controller and name the </a:t>
            </a:r>
            <a:r>
              <a:rPr lang="en-US" altLang="zh-CN" kern="0" spc="-15" dirty="0" smtClean="0">
                <a:latin typeface="Calibri" panose="020F0502020204030204" pitchFamily="34" charset="0"/>
                <a:cs typeface="Calibri" panose="020F0502020204030204" pitchFamily="34" charset="0"/>
              </a:rPr>
              <a:t>controller, click the second one “DH1022”</a:t>
            </a:r>
            <a:endParaRPr lang="en-US" altLang="zh-CN" kern="0" spc="-15" dirty="0" smtClean="0">
              <a:latin typeface="Calibri" panose="020F0502020204030204" pitchFamily="34" charset="0"/>
              <a:cs typeface="Calibri" panose="020F0502020204030204" pitchFamily="34" charset="0"/>
            </a:endParaRPr>
          </a:p>
        </p:txBody>
      </p:sp>
      <p:sp>
        <p:nvSpPr>
          <p:cNvPr id="8" name="矩形 7"/>
          <p:cNvSpPr/>
          <p:nvPr/>
        </p:nvSpPr>
        <p:spPr>
          <a:xfrm>
            <a:off x="378150" y="5866896"/>
            <a:ext cx="11527523" cy="923330"/>
          </a:xfrm>
          <a:prstGeom prst="rect">
            <a:avLst/>
          </a:prstGeom>
        </p:spPr>
        <p:txBody>
          <a:bodyPr wrap="square">
            <a:spAutoFit/>
          </a:bodyPr>
          <a:lstStyle/>
          <a:p>
            <a:pPr lvl="0" eaLnBrk="0" hangingPunct="0">
              <a:lnSpc>
                <a:spcPct val="150000"/>
              </a:lnSpc>
              <a:spcBef>
                <a:spcPts val="230"/>
              </a:spcBef>
              <a:buSzPts val="750"/>
              <a:tabLst>
                <a:tab pos="269875" algn="l"/>
              </a:tabLst>
            </a:pPr>
            <a:r>
              <a:rPr lang="en-US" altLang="zh-CN" kern="0" spc="-15" dirty="0" smtClean="0">
                <a:latin typeface="Calibri" panose="020F0502020204030204" pitchFamily="34" charset="0"/>
                <a:cs typeface="Calibri" panose="020F0502020204030204" pitchFamily="34" charset="0"/>
              </a:rPr>
              <a:t>6. Double-click the </a:t>
            </a:r>
            <a:r>
              <a:rPr lang="en-US" altLang="zh-CN" b="1" kern="0" spc="-15" dirty="0" smtClean="0">
                <a:latin typeface="Calibri" panose="020F0502020204030204" pitchFamily="34" charset="0"/>
                <a:cs typeface="Calibri" panose="020F0502020204030204" pitchFamily="34" charset="0"/>
              </a:rPr>
              <a:t>project</a:t>
            </a:r>
            <a:r>
              <a:rPr lang="en-US" altLang="zh-CN" kern="0" spc="-15" dirty="0" smtClean="0">
                <a:latin typeface="Calibri" panose="020F0502020204030204" pitchFamily="34" charset="0"/>
                <a:cs typeface="Calibri" panose="020F0502020204030204" pitchFamily="34" charset="0"/>
              </a:rPr>
              <a:t> </a:t>
            </a:r>
            <a:r>
              <a:rPr lang="en-US" altLang="zh-CN" b="1" kern="0" spc="-15" dirty="0" smtClean="0">
                <a:latin typeface="Calibri" panose="020F0502020204030204" pitchFamily="34" charset="0"/>
                <a:cs typeface="Calibri" panose="020F0502020204030204" pitchFamily="34" charset="0"/>
              </a:rPr>
              <a:t>and controller</a:t>
            </a:r>
            <a:r>
              <a:rPr lang="en-US" altLang="zh-CN" kern="0" spc="-15" dirty="0" smtClean="0">
                <a:latin typeface="Calibri" panose="020F0502020204030204" pitchFamily="34" charset="0"/>
                <a:cs typeface="Calibri" panose="020F0502020204030204" pitchFamily="34" charset="0"/>
              </a:rPr>
              <a:t> generated before, fill in the information of </a:t>
            </a:r>
            <a:r>
              <a:rPr lang="en-US" altLang="zh-CN" b="1" kern="0" spc="-15" dirty="0">
                <a:latin typeface="Calibri" panose="020F0502020204030204" pitchFamily="34" charset="0"/>
                <a:cs typeface="Calibri" panose="020F0502020204030204" pitchFamily="34" charset="0"/>
              </a:rPr>
              <a:t>S</a:t>
            </a:r>
            <a:r>
              <a:rPr lang="en-US" altLang="zh-CN" b="1" kern="0" spc="-15" dirty="0" smtClean="0">
                <a:latin typeface="Calibri" panose="020F0502020204030204" pitchFamily="34" charset="0"/>
                <a:cs typeface="Calibri" panose="020F0502020204030204" pitchFamily="34" charset="0"/>
              </a:rPr>
              <a:t>ystem </a:t>
            </a:r>
            <a:r>
              <a:rPr lang="en-US" altLang="zh-CN" b="1" kern="0" spc="-15" dirty="0">
                <a:latin typeface="Calibri" panose="020F0502020204030204" pitchFamily="34" charset="0"/>
                <a:cs typeface="Calibri" panose="020F0502020204030204" pitchFamily="34" charset="0"/>
              </a:rPr>
              <a:t>configuration</a:t>
            </a:r>
            <a:r>
              <a:rPr lang="en-US" altLang="zh-CN" kern="0" spc="-15" dirty="0">
                <a:latin typeface="Calibri" panose="020F0502020204030204" pitchFamily="34" charset="0"/>
                <a:cs typeface="Calibri" panose="020F0502020204030204" pitchFamily="34" charset="0"/>
              </a:rPr>
              <a:t>, </a:t>
            </a:r>
            <a:r>
              <a:rPr lang="en-US" altLang="zh-CN" b="1" kern="0" spc="-15" dirty="0">
                <a:latin typeface="Calibri" panose="020F0502020204030204" pitchFamily="34" charset="0"/>
                <a:cs typeface="Calibri" panose="020F0502020204030204" pitchFamily="34" charset="0"/>
              </a:rPr>
              <a:t>F</a:t>
            </a:r>
            <a:r>
              <a:rPr lang="en-US" altLang="zh-CN" b="1" kern="0" spc="-15" dirty="0" smtClean="0">
                <a:latin typeface="Calibri" panose="020F0502020204030204" pitchFamily="34" charset="0"/>
                <a:cs typeface="Calibri" panose="020F0502020204030204" pitchFamily="34" charset="0"/>
              </a:rPr>
              <a:t>ield device</a:t>
            </a:r>
            <a:r>
              <a:rPr lang="en-US" altLang="zh-CN" kern="0" spc="-15" dirty="0" smtClean="0">
                <a:latin typeface="Calibri" panose="020F0502020204030204" pitchFamily="34" charset="0"/>
                <a:cs typeface="Calibri" panose="020F0502020204030204" pitchFamily="34" charset="0"/>
              </a:rPr>
              <a:t>, </a:t>
            </a:r>
            <a:r>
              <a:rPr lang="en-US" altLang="zh-CN" b="1" kern="0" spc="-15" dirty="0" smtClean="0">
                <a:latin typeface="Calibri" panose="020F0502020204030204" pitchFamily="34" charset="0"/>
                <a:cs typeface="Calibri" panose="020F0502020204030204" pitchFamily="34" charset="0"/>
              </a:rPr>
              <a:t>Manual module panel</a:t>
            </a:r>
            <a:r>
              <a:rPr lang="en-US" altLang="zh-CN" kern="0" spc="-15" dirty="0" smtClean="0">
                <a:latin typeface="Calibri" panose="020F0502020204030204" pitchFamily="34" charset="0"/>
                <a:cs typeface="Calibri" panose="020F0502020204030204" pitchFamily="34" charset="0"/>
              </a:rPr>
              <a:t>, </a:t>
            </a:r>
            <a:r>
              <a:rPr lang="en-US" altLang="zh-CN" b="1" kern="0" spc="-15" dirty="0">
                <a:latin typeface="Calibri" panose="020F0502020204030204" pitchFamily="34" charset="0"/>
                <a:cs typeface="Calibri" panose="020F0502020204030204" pitchFamily="34" charset="0"/>
              </a:rPr>
              <a:t>D</a:t>
            </a:r>
            <a:r>
              <a:rPr lang="en-US" altLang="zh-CN" b="1" kern="0" spc="-15" dirty="0" smtClean="0">
                <a:latin typeface="Calibri" panose="020F0502020204030204" pitchFamily="34" charset="0"/>
                <a:cs typeface="Calibri" panose="020F0502020204030204" pitchFamily="34" charset="0"/>
              </a:rPr>
              <a:t>evice linkage </a:t>
            </a:r>
            <a:r>
              <a:rPr lang="en-US" altLang="zh-CN" b="1" kern="0" spc="-15" dirty="0">
                <a:latin typeface="Calibri" panose="020F0502020204030204" pitchFamily="34" charset="0"/>
                <a:cs typeface="Calibri" panose="020F0502020204030204" pitchFamily="34" charset="0"/>
              </a:rPr>
              <a:t>panel</a:t>
            </a:r>
            <a:r>
              <a:rPr lang="en-US" altLang="zh-CN" kern="0" spc="-15" dirty="0">
                <a:latin typeface="Calibri" panose="020F0502020204030204" pitchFamily="34" charset="0"/>
                <a:cs typeface="Calibri" panose="020F0502020204030204" pitchFamily="34" charset="0"/>
              </a:rPr>
              <a:t>, </a:t>
            </a:r>
            <a:r>
              <a:rPr lang="en-US" altLang="zh-CN" b="1" kern="0" spc="-15" dirty="0">
                <a:latin typeface="Calibri" panose="020F0502020204030204" pitchFamily="34" charset="0"/>
                <a:cs typeface="Calibri" panose="020F0502020204030204" pitchFamily="34" charset="0"/>
              </a:rPr>
              <a:t>L</a:t>
            </a:r>
            <a:r>
              <a:rPr lang="en-US" altLang="zh-CN" b="1" kern="0" spc="-15" dirty="0" smtClean="0">
                <a:latin typeface="Calibri" panose="020F0502020204030204" pitchFamily="34" charset="0"/>
                <a:cs typeface="Calibri" panose="020F0502020204030204" pitchFamily="34" charset="0"/>
              </a:rPr>
              <a:t>inkage formula</a:t>
            </a:r>
            <a:r>
              <a:rPr lang="en-US" altLang="zh-CN" kern="0" spc="-15" dirty="0" smtClean="0">
                <a:latin typeface="Calibri" panose="020F0502020204030204" pitchFamily="34" charset="0"/>
                <a:cs typeface="Calibri" panose="020F0502020204030204" pitchFamily="34" charset="0"/>
              </a:rPr>
              <a:t> one by one</a:t>
            </a:r>
            <a:endParaRPr lang="zh-CN" altLang="zh-CN" kern="100" dirty="0">
              <a:latin typeface="Calibri" panose="020F0502020204030204" pitchFamily="34" charset="0"/>
              <a:ea typeface="等线" panose="02010600030101010101" pitchFamily="2" charset="-122"/>
              <a:cs typeface="Calibri" panose="020F0502020204030204" pitchFamily="34" charset="0"/>
            </a:endParaRPr>
          </a:p>
        </p:txBody>
      </p:sp>
      <p:sp>
        <p:nvSpPr>
          <p:cNvPr id="11" name="燕尾形 10"/>
          <p:cNvSpPr/>
          <p:nvPr/>
        </p:nvSpPr>
        <p:spPr>
          <a:xfrm>
            <a:off x="8292313" y="2797048"/>
            <a:ext cx="554660" cy="624254"/>
          </a:xfrm>
          <a:prstGeom prst="chevr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a:solidFill>
                <a:schemeClr val="tx1"/>
              </a:solidFill>
            </a:endParaRPr>
          </a:p>
        </p:txBody>
      </p:sp>
      <p:sp>
        <p:nvSpPr>
          <p:cNvPr id="9" name="矩形 8"/>
          <p:cNvSpPr/>
          <p:nvPr/>
        </p:nvSpPr>
        <p:spPr>
          <a:xfrm>
            <a:off x="554207" y="431917"/>
            <a:ext cx="5560843" cy="461665"/>
          </a:xfrm>
          <a:prstGeom prst="rect">
            <a:avLst/>
          </a:prstGeom>
          <a:solidFill>
            <a:srgbClr val="E50012"/>
          </a:solidFill>
          <a:effectLst>
            <a:outerShdw blurRad="50800" dist="38100" dir="8100000" algn="tr" rotWithShape="0">
              <a:prstClr val="black">
                <a:alpha val="50000"/>
              </a:prstClr>
            </a:outerShdw>
            <a:softEdge rad="25400"/>
          </a:effectLst>
        </p:spPr>
        <p:txBody>
          <a:bodyPr wrap="square">
            <a:spAutoFit/>
          </a:bodyPr>
          <a:lstStyle/>
          <a:p>
            <a:pPr>
              <a:spcAft>
                <a:spcPts val="0"/>
              </a:spcAft>
            </a:pPr>
            <a:r>
              <a:rPr lang="en-US" altLang="zh-CN" sz="2400" b="1" kern="0" spc="-15" dirty="0">
                <a:solidFill>
                  <a:schemeClr val="bg1"/>
                </a:solidFill>
                <a:latin typeface="Calibri" panose="020F0502020204030204" pitchFamily="34" charset="0"/>
                <a:cs typeface="Calibri" panose="020F0502020204030204" pitchFamily="34" charset="0"/>
              </a:rPr>
              <a:t>New Controller</a:t>
            </a:r>
            <a:endParaRPr lang="zh-CN" altLang="en-US" sz="2400" b="1" kern="100" dirty="0">
              <a:solidFill>
                <a:schemeClr val="bg1"/>
              </a:solidFill>
              <a:latin typeface="Calibri" panose="020F0502020204030204" pitchFamily="34" charset="0"/>
              <a:ea typeface="等线" panose="02010600030101010101" pitchFamily="2" charset="-122"/>
              <a:cs typeface="Calibri" panose="020F0502020204030204" pitchFamily="34" charset="0"/>
            </a:endParaRPr>
          </a:p>
        </p:txBody>
      </p:sp>
      <p:pic>
        <p:nvPicPr>
          <p:cNvPr id="10" name="图片 9"/>
          <p:cNvPicPr>
            <a:picLocks noChangeAspect="1"/>
          </p:cNvPicPr>
          <p:nvPr/>
        </p:nvPicPr>
        <p:blipFill>
          <a:blip r:embed="rId1"/>
          <a:stretch>
            <a:fillRect/>
          </a:stretch>
        </p:blipFill>
        <p:spPr>
          <a:xfrm>
            <a:off x="554207" y="1200278"/>
            <a:ext cx="6981449" cy="4135662"/>
          </a:xfrm>
          <a:prstGeom prst="rect">
            <a:avLst/>
          </a:prstGeom>
          <a:effectLst>
            <a:outerShdw blurRad="50800" dist="38100" dir="2700000" algn="tl" rotWithShape="0">
              <a:prstClr val="black">
                <a:alpha val="40000"/>
              </a:prstClr>
            </a:outerShdw>
          </a:effectLst>
        </p:spPr>
      </p:pic>
      <p:sp>
        <p:nvSpPr>
          <p:cNvPr id="2" name="矩形 1"/>
          <p:cNvSpPr/>
          <p:nvPr/>
        </p:nvSpPr>
        <p:spPr>
          <a:xfrm>
            <a:off x="3717235" y="3617843"/>
            <a:ext cx="3617843" cy="178905"/>
          </a:xfrm>
          <a:prstGeom prst="rect">
            <a:avLst/>
          </a:prstGeom>
          <a:noFill/>
          <a:ln w="38100">
            <a:solidFill>
              <a:srgbClr val="E5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stretch>
            <a:fillRect/>
          </a:stretch>
        </p:blipFill>
        <p:spPr>
          <a:xfrm>
            <a:off x="9204670" y="1956650"/>
            <a:ext cx="2409825" cy="2305050"/>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54207" y="417629"/>
            <a:ext cx="5560843" cy="461665"/>
          </a:xfrm>
          <a:prstGeom prst="rect">
            <a:avLst/>
          </a:prstGeom>
          <a:solidFill>
            <a:srgbClr val="E50012"/>
          </a:solidFill>
          <a:effectLst>
            <a:outerShdw blurRad="50800" dist="38100" dir="8100000" algn="tr" rotWithShape="0">
              <a:prstClr val="black">
                <a:alpha val="50000"/>
              </a:prstClr>
            </a:outerShdw>
            <a:softEdge rad="25400"/>
          </a:effectLst>
        </p:spPr>
        <p:txBody>
          <a:bodyPr wrap="square">
            <a:spAutoFit/>
          </a:bodyPr>
          <a:lstStyle/>
          <a:p>
            <a:pPr>
              <a:spcAft>
                <a:spcPts val="0"/>
              </a:spcAft>
            </a:pPr>
            <a:r>
              <a:rPr lang="en-US" altLang="zh-CN" sz="2400" b="1" kern="100" dirty="0">
                <a:solidFill>
                  <a:schemeClr val="bg1"/>
                </a:solidFill>
                <a:latin typeface="Calibri" panose="020F0502020204030204" pitchFamily="34" charset="0"/>
                <a:ea typeface="等线" panose="02010600030101010101" pitchFamily="2" charset="-122"/>
                <a:cs typeface="Calibri" panose="020F0502020204030204" pitchFamily="34" charset="0"/>
              </a:rPr>
              <a:t>S</a:t>
            </a:r>
            <a:r>
              <a:rPr lang="en-US" altLang="zh-CN" sz="2400" b="1" kern="100" dirty="0" smtClean="0">
                <a:solidFill>
                  <a:schemeClr val="bg1"/>
                </a:solidFill>
                <a:latin typeface="Calibri" panose="020F0502020204030204" pitchFamily="34" charset="0"/>
                <a:ea typeface="等线" panose="02010600030101010101" pitchFamily="2" charset="-122"/>
                <a:cs typeface="Calibri" panose="020F0502020204030204" pitchFamily="34" charset="0"/>
              </a:rPr>
              <a:t>ystem </a:t>
            </a:r>
            <a:r>
              <a:rPr lang="en-US" altLang="zh-CN" sz="2400" b="1" kern="0" spc="-15" dirty="0">
                <a:solidFill>
                  <a:schemeClr val="bg1"/>
                </a:solidFill>
                <a:latin typeface="Calibri" panose="020F0502020204030204" pitchFamily="34" charset="0"/>
                <a:cs typeface="Calibri" panose="020F0502020204030204" pitchFamily="34" charset="0"/>
              </a:rPr>
              <a:t>configuration</a:t>
            </a:r>
            <a:endParaRPr lang="zh-CN" altLang="en-US" sz="2400" b="1" kern="100" dirty="0">
              <a:solidFill>
                <a:schemeClr val="bg1"/>
              </a:solidFill>
              <a:latin typeface="Calibri" panose="020F0502020204030204" pitchFamily="34" charset="0"/>
              <a:ea typeface="等线" panose="02010600030101010101" pitchFamily="2" charset="-122"/>
              <a:cs typeface="Calibri" panose="020F0502020204030204" pitchFamily="34" charset="0"/>
            </a:endParaRPr>
          </a:p>
        </p:txBody>
      </p:sp>
      <p:sp>
        <p:nvSpPr>
          <p:cNvPr id="8" name="矩形 7"/>
          <p:cNvSpPr/>
          <p:nvPr/>
        </p:nvSpPr>
        <p:spPr>
          <a:xfrm>
            <a:off x="5859004" y="5340442"/>
            <a:ext cx="6137233" cy="1338828"/>
          </a:xfrm>
          <a:prstGeom prst="rect">
            <a:avLst/>
          </a:prstGeom>
        </p:spPr>
        <p:txBody>
          <a:bodyPr wrap="square">
            <a:spAutoFit/>
          </a:bodyPr>
          <a:lstStyle/>
          <a:p>
            <a:pPr lvl="0" eaLnBrk="0" hangingPunct="0">
              <a:lnSpc>
                <a:spcPct val="150000"/>
              </a:lnSpc>
              <a:spcBef>
                <a:spcPts val="230"/>
              </a:spcBef>
              <a:buSzPts val="750"/>
              <a:tabLst>
                <a:tab pos="269875" algn="l"/>
              </a:tabLst>
            </a:pPr>
            <a:r>
              <a:rPr lang="en-US" altLang="zh-CN" kern="0" spc="-15" dirty="0">
                <a:solidFill>
                  <a:srgbClr val="FF0000"/>
                </a:solidFill>
                <a:latin typeface="Calibri" panose="020F0502020204030204" pitchFamily="34" charset="0"/>
                <a:cs typeface="Calibri" panose="020F0502020204030204" pitchFamily="34" charset="0"/>
              </a:rPr>
              <a:t>The </a:t>
            </a:r>
            <a:r>
              <a:rPr lang="en-US" altLang="zh-CN" kern="0" spc="-15" dirty="0" smtClean="0">
                <a:solidFill>
                  <a:srgbClr val="FF0000"/>
                </a:solidFill>
                <a:latin typeface="Calibri" panose="020F0502020204030204" pitchFamily="34" charset="0"/>
                <a:cs typeface="Calibri" panose="020F0502020204030204" pitchFamily="34" charset="0"/>
              </a:rPr>
              <a:t>【</a:t>
            </a:r>
            <a:r>
              <a:rPr lang="en-US" altLang="zh-CN" b="1" kern="0" spc="-15" dirty="0" smtClean="0">
                <a:solidFill>
                  <a:srgbClr val="FF0000"/>
                </a:solidFill>
                <a:latin typeface="Calibri" panose="020F0502020204030204" pitchFamily="34" charset="0"/>
                <a:cs typeface="Calibri" panose="020F0502020204030204" pitchFamily="34" charset="0"/>
              </a:rPr>
              <a:t>local SN</a:t>
            </a:r>
            <a:r>
              <a:rPr lang="en-US" altLang="zh-CN" kern="0" spc="-15" dirty="0" smtClean="0">
                <a:solidFill>
                  <a:srgbClr val="FF0000"/>
                </a:solidFill>
                <a:latin typeface="Calibri" panose="020F0502020204030204" pitchFamily="34" charset="0"/>
                <a:cs typeface="Calibri" panose="020F0502020204030204" pitchFamily="34" charset="0"/>
              </a:rPr>
              <a:t>】 </a:t>
            </a:r>
            <a:r>
              <a:rPr lang="en-US" altLang="zh-CN" kern="0" spc="-15" dirty="0">
                <a:solidFill>
                  <a:srgbClr val="FF0000"/>
                </a:solidFill>
                <a:latin typeface="Calibri" panose="020F0502020204030204" pitchFamily="34" charset="0"/>
                <a:cs typeface="Calibri" panose="020F0502020204030204" pitchFamily="34" charset="0"/>
              </a:rPr>
              <a:t>and </a:t>
            </a:r>
            <a:r>
              <a:rPr lang="en-US" altLang="zh-CN" kern="0" spc="-15" dirty="0" smtClean="0">
                <a:solidFill>
                  <a:srgbClr val="FF0000"/>
                </a:solidFill>
                <a:latin typeface="Calibri" panose="020F0502020204030204" pitchFamily="34" charset="0"/>
                <a:cs typeface="Calibri" panose="020F0502020204030204" pitchFamily="34" charset="0"/>
              </a:rPr>
              <a:t>【</a:t>
            </a:r>
            <a:r>
              <a:rPr lang="en-US" altLang="zh-CN" b="1" kern="0" spc="-15" dirty="0">
                <a:solidFill>
                  <a:srgbClr val="FF0000"/>
                </a:solidFill>
                <a:latin typeface="Calibri" panose="020F0502020204030204" pitchFamily="34" charset="0"/>
                <a:cs typeface="Calibri" panose="020F0502020204030204" pitchFamily="34" charset="0"/>
              </a:rPr>
              <a:t>L</a:t>
            </a:r>
            <a:r>
              <a:rPr lang="en-US" altLang="zh-CN" b="1" kern="0" spc="-15" dirty="0" smtClean="0">
                <a:solidFill>
                  <a:srgbClr val="FF0000"/>
                </a:solidFill>
                <a:latin typeface="Calibri" panose="020F0502020204030204" pitchFamily="34" charset="0"/>
                <a:cs typeface="Calibri" panose="020F0502020204030204" pitchFamily="34" charset="0"/>
              </a:rPr>
              <a:t>ogical address</a:t>
            </a:r>
            <a:r>
              <a:rPr lang="en-US" altLang="zh-CN" kern="0" spc="-15" dirty="0" smtClean="0">
                <a:solidFill>
                  <a:srgbClr val="FF0000"/>
                </a:solidFill>
                <a:latin typeface="Calibri" panose="020F0502020204030204" pitchFamily="34" charset="0"/>
                <a:cs typeface="Calibri" panose="020F0502020204030204" pitchFamily="34" charset="0"/>
              </a:rPr>
              <a:t>】 </a:t>
            </a:r>
            <a:r>
              <a:rPr lang="en-US" altLang="zh-CN" kern="0" spc="-15" dirty="0">
                <a:solidFill>
                  <a:srgbClr val="FF0000"/>
                </a:solidFill>
                <a:latin typeface="Calibri" panose="020F0502020204030204" pitchFamily="34" charset="0"/>
                <a:cs typeface="Calibri" panose="020F0502020204030204" pitchFamily="34" charset="0"/>
              </a:rPr>
              <a:t>must be consistent with the controller information, otherwise the controller cannot recognize the configuration file information.</a:t>
            </a:r>
            <a:endParaRPr lang="zh-CN" altLang="zh-CN" kern="100" dirty="0">
              <a:solidFill>
                <a:srgbClr val="FF0000"/>
              </a:solidFill>
              <a:latin typeface="Calibri" panose="020F0502020204030204" pitchFamily="34" charset="0"/>
              <a:ea typeface="等线" panose="02010600030101010101" pitchFamily="2" charset="-122"/>
              <a:cs typeface="Calibri" panose="020F0502020204030204" pitchFamily="34" charset="0"/>
            </a:endParaRPr>
          </a:p>
        </p:txBody>
      </p:sp>
      <p:sp>
        <p:nvSpPr>
          <p:cNvPr id="14" name="矩形 13"/>
          <p:cNvSpPr/>
          <p:nvPr/>
        </p:nvSpPr>
        <p:spPr>
          <a:xfrm>
            <a:off x="428077" y="5269002"/>
            <a:ext cx="4101061" cy="1477328"/>
          </a:xfrm>
          <a:prstGeom prst="rect">
            <a:avLst/>
          </a:prstGeom>
        </p:spPr>
        <p:txBody>
          <a:bodyPr wrap="square">
            <a:spAutoFit/>
          </a:bodyPr>
          <a:lstStyle/>
          <a:p>
            <a:r>
              <a:rPr lang="en-US" altLang="zh-CN" b="1" kern="0" spc="-15" dirty="0" smtClean="0">
                <a:latin typeface="Calibri" panose="020F0502020204030204" pitchFamily="34" charset="0"/>
                <a:cs typeface="Calibri" panose="020F0502020204030204" pitchFamily="34" charset="0"/>
              </a:rPr>
              <a:t>【Printer settings】 </a:t>
            </a:r>
            <a:endParaRPr lang="en-US" altLang="zh-CN" b="1" kern="0" spc="-15" dirty="0">
              <a:latin typeface="Calibri" panose="020F0502020204030204" pitchFamily="34" charset="0"/>
              <a:cs typeface="Calibri" panose="020F0502020204030204" pitchFamily="34" charset="0"/>
            </a:endParaRPr>
          </a:p>
          <a:p>
            <a:r>
              <a:rPr lang="en-US" altLang="zh-CN" kern="0" spc="-15" dirty="0" smtClean="0">
                <a:latin typeface="Calibri" panose="020F0502020204030204" pitchFamily="34" charset="0"/>
                <a:cs typeface="Calibri" panose="020F0502020204030204" pitchFamily="34" charset="0"/>
              </a:rPr>
              <a:t>Click </a:t>
            </a:r>
            <a:r>
              <a:rPr lang="en-US" altLang="zh-CN" kern="0" spc="-15" dirty="0">
                <a:latin typeface="Calibri" panose="020F0502020204030204" pitchFamily="34" charset="0"/>
                <a:cs typeface="Calibri" panose="020F0502020204030204" pitchFamily="34" charset="0"/>
              </a:rPr>
              <a:t>the corresponding print item. </a:t>
            </a:r>
            <a:endParaRPr lang="en-US" altLang="zh-CN" kern="0" spc="-15" dirty="0" smtClean="0">
              <a:latin typeface="Calibri" panose="020F0502020204030204" pitchFamily="34" charset="0"/>
              <a:cs typeface="Calibri" panose="020F0502020204030204" pitchFamily="34" charset="0"/>
            </a:endParaRPr>
          </a:p>
          <a:p>
            <a:r>
              <a:rPr lang="en-US" altLang="zh-CN" kern="0" spc="-15" dirty="0" smtClean="0">
                <a:latin typeface="Calibri" panose="020F0502020204030204" pitchFamily="34" charset="0"/>
                <a:cs typeface="Calibri" panose="020F0502020204030204" pitchFamily="34" charset="0"/>
              </a:rPr>
              <a:t>When </a:t>
            </a:r>
            <a:r>
              <a:rPr lang="en-US" altLang="zh-CN" kern="0" spc="-15" dirty="0">
                <a:latin typeface="Calibri" panose="020F0502020204030204" pitchFamily="34" charset="0"/>
                <a:cs typeface="Calibri" panose="020F0502020204030204" pitchFamily="34" charset="0"/>
              </a:rPr>
              <a:t>the corresponding event is reported, the printer will print the corresponding event </a:t>
            </a:r>
            <a:r>
              <a:rPr lang="en-US" altLang="zh-CN" kern="0" spc="-15" dirty="0" smtClean="0">
                <a:latin typeface="Calibri" panose="020F0502020204030204" pitchFamily="34" charset="0"/>
                <a:cs typeface="Calibri" panose="020F0502020204030204" pitchFamily="34" charset="0"/>
              </a:rPr>
              <a:t>information.</a:t>
            </a:r>
            <a:endParaRPr lang="zh-CN" altLang="zh-CN" kern="0" spc="-15" dirty="0">
              <a:latin typeface="Calibri" panose="020F0502020204030204" pitchFamily="34" charset="0"/>
              <a:cs typeface="Calibri" panose="020F0502020204030204" pitchFamily="34" charset="0"/>
            </a:endParaRPr>
          </a:p>
        </p:txBody>
      </p:sp>
      <p:sp>
        <p:nvSpPr>
          <p:cNvPr id="10" name="矩形 9"/>
          <p:cNvSpPr/>
          <p:nvPr/>
        </p:nvSpPr>
        <p:spPr>
          <a:xfrm>
            <a:off x="428077" y="2420130"/>
            <a:ext cx="3802178" cy="2862322"/>
          </a:xfrm>
          <a:prstGeom prst="rect">
            <a:avLst/>
          </a:prstGeom>
        </p:spPr>
        <p:txBody>
          <a:bodyPr wrap="square">
            <a:spAutoFit/>
          </a:bodyPr>
          <a:lstStyle/>
          <a:p>
            <a:r>
              <a:rPr lang="en-US" altLang="zh-CN" b="1" kern="0" spc="-15" dirty="0" smtClean="0">
                <a:latin typeface="Calibri" panose="020F0502020204030204" pitchFamily="34" charset="0"/>
                <a:cs typeface="Calibri" panose="020F0502020204030204" pitchFamily="34" charset="0"/>
              </a:rPr>
              <a:t>【Local SN</a:t>
            </a:r>
            <a:r>
              <a:rPr lang="en-US" altLang="zh-CN" b="1" kern="0" spc="-15" dirty="0">
                <a:latin typeface="Calibri" panose="020F0502020204030204" pitchFamily="34" charset="0"/>
                <a:cs typeface="Calibri" panose="020F0502020204030204" pitchFamily="34" charset="0"/>
              </a:rPr>
              <a:t>】</a:t>
            </a:r>
            <a:endParaRPr lang="en-US" altLang="zh-CN" b="1" kern="0" spc="-15" dirty="0" smtClean="0">
              <a:latin typeface="Calibri" panose="020F0502020204030204" pitchFamily="34" charset="0"/>
              <a:cs typeface="Calibri" panose="020F0502020204030204" pitchFamily="34" charset="0"/>
            </a:endParaRPr>
          </a:p>
          <a:p>
            <a:r>
              <a:rPr lang="en-US" altLang="zh-CN" kern="0" spc="-15" dirty="0" smtClean="0">
                <a:latin typeface="Calibri" panose="020F0502020204030204" pitchFamily="34" charset="0"/>
                <a:cs typeface="Calibri" panose="020F0502020204030204" pitchFamily="34" charset="0"/>
              </a:rPr>
              <a:t>Unique identification code of the controller</a:t>
            </a:r>
            <a:endParaRPr lang="en-US" altLang="zh-CN" kern="0" spc="-15" dirty="0" smtClean="0">
              <a:latin typeface="Calibri" panose="020F0502020204030204" pitchFamily="34" charset="0"/>
              <a:cs typeface="Calibri" panose="020F0502020204030204" pitchFamily="34" charset="0"/>
            </a:endParaRPr>
          </a:p>
          <a:p>
            <a:r>
              <a:rPr lang="en-US" altLang="zh-CN" b="1" dirty="0" smtClean="0">
                <a:latin typeface="Calibri" panose="020F0502020204030204" pitchFamily="34" charset="0"/>
                <a:cs typeface="Calibri" panose="020F0502020204030204" pitchFamily="34" charset="0"/>
              </a:rPr>
              <a:t>【</a:t>
            </a:r>
            <a:r>
              <a:rPr lang="en-US" altLang="zh-CN" b="1" dirty="0">
                <a:latin typeface="Calibri" panose="020F0502020204030204" pitchFamily="34" charset="0"/>
                <a:cs typeface="Calibri" panose="020F0502020204030204" pitchFamily="34" charset="0"/>
              </a:rPr>
              <a:t>L</a:t>
            </a:r>
            <a:r>
              <a:rPr lang="en-US" altLang="zh-CN" b="1" dirty="0" smtClean="0">
                <a:latin typeface="Calibri" panose="020F0502020204030204" pitchFamily="34" charset="0"/>
                <a:cs typeface="Calibri" panose="020F0502020204030204" pitchFamily="34" charset="0"/>
              </a:rPr>
              <a:t>ogical address】</a:t>
            </a:r>
            <a:endParaRPr lang="en-US" altLang="zh-CN" dirty="0" smtClean="0">
              <a:latin typeface="Calibri" panose="020F0502020204030204" pitchFamily="34" charset="0"/>
              <a:cs typeface="Calibri" panose="020F0502020204030204" pitchFamily="34" charset="0"/>
            </a:endParaRPr>
          </a:p>
          <a:p>
            <a:r>
              <a:rPr lang="en-US" altLang="zh-CN" dirty="0" smtClean="0">
                <a:latin typeface="Calibri" panose="020F0502020204030204" pitchFamily="34" charset="0"/>
                <a:cs typeface="Calibri" panose="020F0502020204030204" pitchFamily="34" charset="0"/>
              </a:rPr>
              <a:t>The controller </a:t>
            </a:r>
            <a:r>
              <a:rPr lang="en-US" altLang="zh-CN" dirty="0">
                <a:latin typeface="Calibri" panose="020F0502020204030204" pitchFamily="34" charset="0"/>
                <a:cs typeface="Calibri" panose="020F0502020204030204" pitchFamily="34" charset="0"/>
              </a:rPr>
              <a:t>number cannot be </a:t>
            </a:r>
            <a:r>
              <a:rPr lang="en-US" altLang="zh-CN" dirty="0" smtClean="0">
                <a:latin typeface="Calibri" panose="020F0502020204030204" pitchFamily="34" charset="0"/>
                <a:cs typeface="Calibri" panose="020F0502020204030204" pitchFamily="34" charset="0"/>
              </a:rPr>
              <a:t>duplicate when several controller used in the same project</a:t>
            </a:r>
            <a:endParaRPr lang="en-US" altLang="zh-CN" dirty="0" smtClean="0">
              <a:latin typeface="Calibri" panose="020F0502020204030204" pitchFamily="34" charset="0"/>
              <a:cs typeface="Calibri" panose="020F0502020204030204" pitchFamily="34" charset="0"/>
            </a:endParaRPr>
          </a:p>
          <a:p>
            <a:r>
              <a:rPr lang="en-US" altLang="zh-CN" b="1" dirty="0" smtClean="0">
                <a:latin typeface="Calibri" panose="020F0502020204030204" pitchFamily="34" charset="0"/>
                <a:cs typeface="Calibri" panose="020F0502020204030204" pitchFamily="34" charset="0"/>
              </a:rPr>
              <a:t>【user code】</a:t>
            </a:r>
            <a:endParaRPr lang="en-US" altLang="zh-CN" b="1" dirty="0" smtClean="0">
              <a:latin typeface="Calibri" panose="020F0502020204030204" pitchFamily="34" charset="0"/>
              <a:cs typeface="Calibri" panose="020F0502020204030204" pitchFamily="34" charset="0"/>
            </a:endParaRPr>
          </a:p>
          <a:p>
            <a:r>
              <a:rPr lang="en-US" altLang="zh-CN" dirty="0" smtClean="0">
                <a:latin typeface="Calibri" panose="020F0502020204030204" pitchFamily="34" charset="0"/>
                <a:cs typeface="Calibri" panose="020F0502020204030204" pitchFamily="34" charset="0"/>
              </a:rPr>
              <a:t>Controller’s Quadratic code, the last two number must be 00.</a:t>
            </a:r>
            <a:endParaRPr lang="zh-CN" altLang="en-US" dirty="0">
              <a:latin typeface="Calibri" panose="020F0502020204030204" pitchFamily="34" charset="0"/>
              <a:cs typeface="Calibri" panose="020F0502020204030204" pitchFamily="34" charset="0"/>
            </a:endParaRPr>
          </a:p>
        </p:txBody>
      </p:sp>
      <p:sp>
        <p:nvSpPr>
          <p:cNvPr id="11" name="矩形 10"/>
          <p:cNvSpPr/>
          <p:nvPr/>
        </p:nvSpPr>
        <p:spPr>
          <a:xfrm>
            <a:off x="336792" y="1188047"/>
            <a:ext cx="3419114" cy="923330"/>
          </a:xfrm>
          <a:prstGeom prst="rect">
            <a:avLst/>
          </a:prstGeom>
        </p:spPr>
        <p:txBody>
          <a:bodyPr wrap="square">
            <a:spAutoFit/>
          </a:bodyPr>
          <a:lstStyle/>
          <a:p>
            <a:pPr lvl="0" eaLnBrk="0" hangingPunct="0">
              <a:lnSpc>
                <a:spcPct val="150000"/>
              </a:lnSpc>
              <a:spcBef>
                <a:spcPts val="230"/>
              </a:spcBef>
              <a:buSzPts val="750"/>
              <a:tabLst>
                <a:tab pos="269875" algn="l"/>
              </a:tabLst>
            </a:pPr>
            <a:r>
              <a:rPr lang="en-US" altLang="zh-CN" kern="0" spc="-15" dirty="0" smtClean="0">
                <a:latin typeface="Calibri" panose="020F0502020204030204" pitchFamily="34" charset="0"/>
                <a:cs typeface="Calibri" panose="020F0502020204030204" pitchFamily="34" charset="0"/>
              </a:rPr>
              <a:t>7. </a:t>
            </a:r>
            <a:r>
              <a:rPr lang="en-US" altLang="zh-CN" kern="0" spc="-15" dirty="0">
                <a:latin typeface="Calibri" panose="020F0502020204030204" pitchFamily="34" charset="0"/>
                <a:cs typeface="Calibri" panose="020F0502020204030204" pitchFamily="34" charset="0"/>
              </a:rPr>
              <a:t>F</a:t>
            </a:r>
            <a:r>
              <a:rPr lang="en-US" altLang="zh-CN" kern="0" spc="-15" dirty="0" smtClean="0">
                <a:latin typeface="Calibri" panose="020F0502020204030204" pitchFamily="34" charset="0"/>
                <a:cs typeface="Calibri" panose="020F0502020204030204" pitchFamily="34" charset="0"/>
              </a:rPr>
              <a:t>ill in </a:t>
            </a:r>
            <a:r>
              <a:rPr lang="en-US" altLang="zh-CN" kern="0" spc="-15" dirty="0">
                <a:latin typeface="Calibri" panose="020F0502020204030204" pitchFamily="34" charset="0"/>
                <a:cs typeface="Calibri" panose="020F0502020204030204" pitchFamily="34" charset="0"/>
              </a:rPr>
              <a:t>the system configuration information of the </a:t>
            </a:r>
            <a:r>
              <a:rPr lang="en-US" altLang="zh-CN" kern="0" spc="-15" dirty="0" smtClean="0">
                <a:latin typeface="Calibri" panose="020F0502020204030204" pitchFamily="34" charset="0"/>
                <a:cs typeface="Calibri" panose="020F0502020204030204" pitchFamily="34" charset="0"/>
              </a:rPr>
              <a:t>controller</a:t>
            </a:r>
            <a:endParaRPr lang="en-US" altLang="zh-CN" kern="0" spc="-15" dirty="0" smtClean="0">
              <a:latin typeface="Calibri" panose="020F0502020204030204" pitchFamily="34" charset="0"/>
              <a:cs typeface="Calibri" panose="020F0502020204030204" pitchFamily="34" charset="0"/>
            </a:endParaRPr>
          </a:p>
        </p:txBody>
      </p:sp>
      <p:pic>
        <p:nvPicPr>
          <p:cNvPr id="3" name="图片 2"/>
          <p:cNvPicPr>
            <a:picLocks noChangeAspect="1"/>
          </p:cNvPicPr>
          <p:nvPr/>
        </p:nvPicPr>
        <p:blipFill>
          <a:blip r:embed="rId1"/>
          <a:stretch>
            <a:fillRect/>
          </a:stretch>
        </p:blipFill>
        <p:spPr>
          <a:xfrm>
            <a:off x="428077" y="2109801"/>
            <a:ext cx="831681" cy="310329"/>
          </a:xfrm>
          <a:prstGeom prst="rect">
            <a:avLst/>
          </a:prstGeom>
        </p:spPr>
      </p:pic>
      <p:pic>
        <p:nvPicPr>
          <p:cNvPr id="12" name="图片 11"/>
          <p:cNvPicPr>
            <a:picLocks noChangeAspect="1"/>
          </p:cNvPicPr>
          <p:nvPr/>
        </p:nvPicPr>
        <p:blipFill>
          <a:blip r:embed="rId1"/>
          <a:stretch>
            <a:fillRect/>
          </a:stretch>
        </p:blipFill>
        <p:spPr>
          <a:xfrm>
            <a:off x="5861462" y="5102952"/>
            <a:ext cx="831681" cy="310329"/>
          </a:xfrm>
          <a:prstGeom prst="rect">
            <a:avLst/>
          </a:prstGeom>
        </p:spPr>
      </p:pic>
      <p:pic>
        <p:nvPicPr>
          <p:cNvPr id="4" name="图片 3"/>
          <p:cNvPicPr>
            <a:picLocks noChangeAspect="1"/>
          </p:cNvPicPr>
          <p:nvPr/>
        </p:nvPicPr>
        <p:blipFill>
          <a:blip r:embed="rId2"/>
          <a:stretch>
            <a:fillRect/>
          </a:stretch>
        </p:blipFill>
        <p:spPr>
          <a:xfrm>
            <a:off x="4351357" y="1755812"/>
            <a:ext cx="7490791" cy="2860309"/>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78633" y="1370601"/>
            <a:ext cx="5969413" cy="2195473"/>
          </a:xfrm>
          <a:prstGeom prst="rect">
            <a:avLst/>
          </a:prstGeom>
        </p:spPr>
        <p:txBody>
          <a:bodyPr wrap="square">
            <a:spAutoFit/>
          </a:bodyPr>
          <a:lstStyle/>
          <a:p>
            <a:pPr lvl="0" eaLnBrk="0" hangingPunct="0">
              <a:lnSpc>
                <a:spcPct val="150000"/>
              </a:lnSpc>
              <a:spcBef>
                <a:spcPts val="230"/>
              </a:spcBef>
              <a:buSzPts val="750"/>
              <a:tabLst>
                <a:tab pos="269875" algn="l"/>
              </a:tabLst>
            </a:pPr>
            <a:r>
              <a:rPr lang="en-US" altLang="zh-CN" kern="0" spc="-15" dirty="0" smtClean="0">
                <a:latin typeface="Calibri" panose="020F0502020204030204" pitchFamily="34" charset="0"/>
                <a:cs typeface="Calibri" panose="020F0502020204030204" pitchFamily="34" charset="0"/>
              </a:rPr>
              <a:t>8. Right-click the 【</a:t>
            </a:r>
            <a:r>
              <a:rPr lang="en-US" altLang="zh-CN" b="1" kern="0" spc="-15" dirty="0">
                <a:latin typeface="Calibri" panose="020F0502020204030204" pitchFamily="34" charset="0"/>
                <a:cs typeface="Calibri" panose="020F0502020204030204" pitchFamily="34" charset="0"/>
              </a:rPr>
              <a:t>F</a:t>
            </a:r>
            <a:r>
              <a:rPr lang="en-US" altLang="zh-CN" b="1" kern="0" spc="-15" dirty="0" smtClean="0">
                <a:latin typeface="Calibri" panose="020F0502020204030204" pitchFamily="34" charset="0"/>
                <a:cs typeface="Calibri" panose="020F0502020204030204" pitchFamily="34" charset="0"/>
              </a:rPr>
              <a:t>ield equipment】</a:t>
            </a:r>
            <a:r>
              <a:rPr lang="en-US" altLang="zh-CN" kern="0" spc="-15" dirty="0" smtClean="0">
                <a:latin typeface="Calibri" panose="020F0502020204030204" pitchFamily="34" charset="0"/>
                <a:cs typeface="Calibri" panose="020F0502020204030204" pitchFamily="34" charset="0"/>
              </a:rPr>
              <a:t>, </a:t>
            </a:r>
            <a:r>
              <a:rPr lang="en-US" altLang="zh-CN" kern="0" spc="-15" dirty="0">
                <a:latin typeface="Calibri" panose="020F0502020204030204" pitchFamily="34" charset="0"/>
                <a:cs typeface="Calibri" panose="020F0502020204030204" pitchFamily="34" charset="0"/>
              </a:rPr>
              <a:t>select </a:t>
            </a:r>
            <a:r>
              <a:rPr lang="en-US" altLang="zh-CN" kern="0" spc="-15" dirty="0" smtClean="0">
                <a:latin typeface="Calibri" panose="020F0502020204030204" pitchFamily="34" charset="0"/>
                <a:cs typeface="Calibri" panose="020F0502020204030204" pitchFamily="34" charset="0"/>
              </a:rPr>
              <a:t>【</a:t>
            </a:r>
            <a:r>
              <a:rPr lang="en-US" altLang="zh-CN" b="1" kern="0" spc="-15" dirty="0" smtClean="0">
                <a:latin typeface="Calibri" panose="020F0502020204030204" pitchFamily="34" charset="0"/>
                <a:cs typeface="Calibri" panose="020F0502020204030204" pitchFamily="34" charset="0"/>
              </a:rPr>
              <a:t>Add single loop】</a:t>
            </a:r>
            <a:r>
              <a:rPr lang="en-US" altLang="zh-CN" kern="0" spc="-15" dirty="0" smtClean="0">
                <a:latin typeface="Calibri" panose="020F0502020204030204" pitchFamily="34" charset="0"/>
                <a:cs typeface="Calibri" panose="020F0502020204030204" pitchFamily="34" charset="0"/>
              </a:rPr>
              <a:t> or 【</a:t>
            </a:r>
            <a:r>
              <a:rPr lang="en-US" altLang="zh-CN" b="1" kern="0" spc="-15" dirty="0" smtClean="0">
                <a:latin typeface="Calibri" panose="020F0502020204030204" pitchFamily="34" charset="0"/>
                <a:cs typeface="Calibri" panose="020F0502020204030204" pitchFamily="34" charset="0"/>
              </a:rPr>
              <a:t>Add multiple loops】</a:t>
            </a:r>
            <a:r>
              <a:rPr lang="en-US" altLang="zh-CN" kern="0" spc="-15" dirty="0" smtClean="0">
                <a:latin typeface="Calibri" panose="020F0502020204030204" pitchFamily="34" charset="0"/>
                <a:cs typeface="Calibri" panose="020F0502020204030204" pitchFamily="34" charset="0"/>
              </a:rPr>
              <a:t>, DHI-HY-1022 can only add one loop.</a:t>
            </a:r>
            <a:endParaRPr lang="en-US" altLang="zh-CN" kern="0" spc="-15" dirty="0" smtClean="0">
              <a:latin typeface="Calibri" panose="020F0502020204030204" pitchFamily="34" charset="0"/>
              <a:cs typeface="Calibri" panose="020F0502020204030204" pitchFamily="34" charset="0"/>
            </a:endParaRPr>
          </a:p>
          <a:p>
            <a:pPr eaLnBrk="0" hangingPunct="0">
              <a:lnSpc>
                <a:spcPct val="150000"/>
              </a:lnSpc>
              <a:spcBef>
                <a:spcPts val="230"/>
              </a:spcBef>
              <a:buSzPts val="750"/>
              <a:tabLst>
                <a:tab pos="269875" algn="l"/>
              </a:tabLst>
            </a:pPr>
            <a:r>
              <a:rPr lang="en-US" altLang="zh-CN" kern="0" spc="-15" dirty="0" smtClean="0">
                <a:latin typeface="Calibri" panose="020F0502020204030204" pitchFamily="34" charset="0"/>
                <a:cs typeface="Calibri" panose="020F0502020204030204" pitchFamily="34" charset="0"/>
              </a:rPr>
              <a:t>9. Add  device: add and edit the device information in </a:t>
            </a:r>
            <a:r>
              <a:rPr lang="en-US" altLang="zh-CN" kern="0" spc="-15" dirty="0">
                <a:latin typeface="Calibri" panose="020F0502020204030204" pitchFamily="34" charset="0"/>
                <a:cs typeface="Calibri" panose="020F0502020204030204" pitchFamily="34" charset="0"/>
              </a:rPr>
              <a:t>the </a:t>
            </a:r>
            <a:r>
              <a:rPr lang="en-US" altLang="zh-CN" kern="0" spc="-15" dirty="0" smtClean="0">
                <a:latin typeface="Calibri" panose="020F0502020204030204" pitchFamily="34" charset="0"/>
                <a:cs typeface="Calibri" panose="020F0502020204030204" pitchFamily="34" charset="0"/>
              </a:rPr>
              <a:t>divided circuit/loop.</a:t>
            </a:r>
            <a:endParaRPr lang="en-US" altLang="zh-CN" kern="0" spc="-15" dirty="0">
              <a:latin typeface="Calibri" panose="020F0502020204030204" pitchFamily="34" charset="0"/>
              <a:cs typeface="Calibri" panose="020F0502020204030204" pitchFamily="34" charset="0"/>
            </a:endParaRPr>
          </a:p>
        </p:txBody>
      </p:sp>
      <p:sp>
        <p:nvSpPr>
          <p:cNvPr id="9" name="矩形 8"/>
          <p:cNvSpPr/>
          <p:nvPr/>
        </p:nvSpPr>
        <p:spPr>
          <a:xfrm>
            <a:off x="554207" y="417629"/>
            <a:ext cx="5560843" cy="461665"/>
          </a:xfrm>
          <a:prstGeom prst="rect">
            <a:avLst/>
          </a:prstGeom>
          <a:solidFill>
            <a:srgbClr val="E50012"/>
          </a:solidFill>
          <a:effectLst>
            <a:outerShdw blurRad="50800" dist="38100" dir="8100000" algn="tr" rotWithShape="0">
              <a:prstClr val="black">
                <a:alpha val="50000"/>
              </a:prstClr>
            </a:outerShdw>
            <a:softEdge rad="25400"/>
          </a:effectLst>
        </p:spPr>
        <p:txBody>
          <a:bodyPr wrap="square">
            <a:spAutoFit/>
          </a:bodyPr>
          <a:lstStyle/>
          <a:p>
            <a:pPr>
              <a:spcAft>
                <a:spcPts val="0"/>
              </a:spcAft>
            </a:pPr>
            <a:r>
              <a:rPr lang="en-US" altLang="zh-CN" sz="2400" b="1" kern="100" dirty="0">
                <a:solidFill>
                  <a:schemeClr val="bg1"/>
                </a:solidFill>
                <a:latin typeface="Calibri" panose="020F0502020204030204" pitchFamily="34" charset="0"/>
                <a:ea typeface="等线" panose="02010600030101010101" pitchFamily="2" charset="-122"/>
                <a:cs typeface="Calibri" panose="020F0502020204030204" pitchFamily="34" charset="0"/>
              </a:rPr>
              <a:t>F</a:t>
            </a:r>
            <a:r>
              <a:rPr lang="en-US" altLang="zh-CN" sz="2400" b="1" kern="100" dirty="0" smtClean="0">
                <a:solidFill>
                  <a:schemeClr val="bg1"/>
                </a:solidFill>
                <a:latin typeface="Calibri" panose="020F0502020204030204" pitchFamily="34" charset="0"/>
                <a:ea typeface="等线" panose="02010600030101010101" pitchFamily="2" charset="-122"/>
                <a:cs typeface="Calibri" panose="020F0502020204030204" pitchFamily="34" charset="0"/>
              </a:rPr>
              <a:t>ield device </a:t>
            </a:r>
            <a:r>
              <a:rPr lang="en-US" altLang="zh-CN" sz="2400" b="1" kern="100" dirty="0">
                <a:solidFill>
                  <a:schemeClr val="bg1"/>
                </a:solidFill>
                <a:latin typeface="Calibri" panose="020F0502020204030204" pitchFamily="34" charset="0"/>
                <a:ea typeface="等线" panose="02010600030101010101" pitchFamily="2" charset="-122"/>
                <a:cs typeface="Calibri" panose="020F0502020204030204" pitchFamily="34" charset="0"/>
              </a:rPr>
              <a:t>information</a:t>
            </a:r>
            <a:endParaRPr lang="zh-CN" altLang="en-US" sz="2400" b="1" kern="100" dirty="0">
              <a:solidFill>
                <a:schemeClr val="bg1"/>
              </a:solidFill>
              <a:latin typeface="Calibri" panose="020F0502020204030204" pitchFamily="34" charset="0"/>
              <a:ea typeface="等线" panose="02010600030101010101" pitchFamily="2" charset="-122"/>
              <a:cs typeface="Calibri" panose="020F0502020204030204" pitchFamily="34" charset="0"/>
            </a:endParaRPr>
          </a:p>
        </p:txBody>
      </p:sp>
      <p:sp>
        <p:nvSpPr>
          <p:cNvPr id="8" name="矩形 7"/>
          <p:cNvSpPr/>
          <p:nvPr/>
        </p:nvSpPr>
        <p:spPr>
          <a:xfrm>
            <a:off x="1281602" y="5558577"/>
            <a:ext cx="3696736" cy="880369"/>
          </a:xfrm>
          <a:prstGeom prst="rect">
            <a:avLst/>
          </a:prstGeom>
        </p:spPr>
        <p:txBody>
          <a:bodyPr wrap="square">
            <a:spAutoFit/>
          </a:bodyPr>
          <a:lstStyle/>
          <a:p>
            <a:pPr eaLnBrk="0" hangingPunct="0">
              <a:lnSpc>
                <a:spcPct val="150000"/>
              </a:lnSpc>
              <a:spcBef>
                <a:spcPts val="230"/>
              </a:spcBef>
              <a:buSzPts val="750"/>
              <a:tabLst>
                <a:tab pos="269875" algn="l"/>
              </a:tabLst>
            </a:pPr>
            <a:r>
              <a:rPr lang="en-US" altLang="zh-CN" kern="0" spc="-15" dirty="0">
                <a:latin typeface="Calibri" panose="020F0502020204030204" pitchFamily="34" charset="0"/>
                <a:cs typeface="Calibri" panose="020F0502020204030204" pitchFamily="34" charset="0"/>
              </a:rPr>
              <a:t>The function of 【</a:t>
            </a:r>
            <a:r>
              <a:rPr lang="en-US" altLang="zh-CN" b="1" kern="0" spc="-15" dirty="0">
                <a:latin typeface="Calibri" panose="020F0502020204030204" pitchFamily="34" charset="0"/>
                <a:cs typeface="Calibri" panose="020F0502020204030204" pitchFamily="34" charset="0"/>
              </a:rPr>
              <a:t>Export </a:t>
            </a:r>
            <a:r>
              <a:rPr lang="en-US" altLang="zh-CN" b="1" kern="0" spc="-15" dirty="0" smtClean="0">
                <a:latin typeface="Calibri" panose="020F0502020204030204" pitchFamily="34" charset="0"/>
                <a:cs typeface="Calibri" panose="020F0502020204030204" pitchFamily="34" charset="0"/>
              </a:rPr>
              <a:t>Excel】 </a:t>
            </a:r>
            <a:r>
              <a:rPr lang="en-US" altLang="zh-CN" kern="0" spc="-15" dirty="0" smtClean="0">
                <a:latin typeface="Calibri" panose="020F0502020204030204" pitchFamily="34" charset="0"/>
                <a:cs typeface="Calibri" panose="020F0502020204030204" pitchFamily="34" charset="0"/>
              </a:rPr>
              <a:t>can only be </a:t>
            </a:r>
            <a:r>
              <a:rPr lang="en-US" altLang="zh-CN" kern="0" spc="-15" dirty="0">
                <a:latin typeface="Calibri" panose="020F0502020204030204" pitchFamily="34" charset="0"/>
                <a:cs typeface="Calibri" panose="020F0502020204030204" pitchFamily="34" charset="0"/>
              </a:rPr>
              <a:t>exported after </a:t>
            </a:r>
            <a:r>
              <a:rPr lang="en-US" altLang="zh-CN" kern="0" spc="-15" dirty="0" smtClean="0">
                <a:latin typeface="Calibri" panose="020F0502020204030204" pitchFamily="34" charset="0"/>
                <a:cs typeface="Calibri" panose="020F0502020204030204" pitchFamily="34" charset="0"/>
              </a:rPr>
              <a:t>adding devices</a:t>
            </a:r>
            <a:endParaRPr lang="zh-CN" altLang="zh-CN" kern="0" spc="-15" dirty="0">
              <a:latin typeface="Calibri" panose="020F0502020204030204" pitchFamily="34" charset="0"/>
              <a:cs typeface="Calibri" panose="020F0502020204030204" pitchFamily="34" charset="0"/>
            </a:endParaRPr>
          </a:p>
        </p:txBody>
      </p:sp>
      <p:pic>
        <p:nvPicPr>
          <p:cNvPr id="14" name="图片 13"/>
          <p:cNvPicPr/>
          <p:nvPr/>
        </p:nvPicPr>
        <p:blipFill rotWithShape="1">
          <a:blip r:embed="rId1" cstate="print">
            <a:extLst>
              <a:ext uri="{28A0092B-C50C-407E-A947-70E740481C1C}">
                <a14:useLocalDpi xmlns:a14="http://schemas.microsoft.com/office/drawing/2010/main" val="0"/>
              </a:ext>
            </a:extLst>
          </a:blip>
          <a:srcRect r="54992" b="4983"/>
          <a:stretch>
            <a:fillRect/>
          </a:stretch>
        </p:blipFill>
        <p:spPr>
          <a:xfrm>
            <a:off x="479488" y="5796029"/>
            <a:ext cx="535356" cy="448425"/>
          </a:xfrm>
          <a:prstGeom prst="rect">
            <a:avLst/>
          </a:prstGeom>
        </p:spPr>
      </p:pic>
      <p:grpSp>
        <p:nvGrpSpPr>
          <p:cNvPr id="18" name="组合 17"/>
          <p:cNvGrpSpPr/>
          <p:nvPr/>
        </p:nvGrpSpPr>
        <p:grpSpPr>
          <a:xfrm>
            <a:off x="479487" y="4121860"/>
            <a:ext cx="4202432" cy="1338828"/>
            <a:chOff x="843648" y="2141929"/>
            <a:chExt cx="3523259" cy="1338828"/>
          </a:xfrm>
        </p:grpSpPr>
        <p:pic>
          <p:nvPicPr>
            <p:cNvPr id="10" name="图片 9"/>
            <p:cNvPicPr/>
            <p:nvPr/>
          </p:nvPicPr>
          <p:blipFill rotWithShape="1">
            <a:blip r:embed="rId2" cstate="print">
              <a:extLst>
                <a:ext uri="{28A0092B-C50C-407E-A947-70E740481C1C}">
                  <a14:useLocalDpi xmlns:a14="http://schemas.microsoft.com/office/drawing/2010/main" val="0"/>
                </a:ext>
              </a:extLst>
            </a:blip>
            <a:srcRect t="-1" r="55397" b="-2385"/>
            <a:stretch>
              <a:fillRect/>
            </a:stretch>
          </p:blipFill>
          <p:spPr>
            <a:xfrm>
              <a:off x="843648" y="2324259"/>
              <a:ext cx="448836" cy="326987"/>
            </a:xfrm>
            <a:prstGeom prst="rect">
              <a:avLst/>
            </a:prstGeom>
          </p:spPr>
        </p:pic>
        <p:sp>
          <p:nvSpPr>
            <p:cNvPr id="16" name="矩形 15"/>
            <p:cNvSpPr/>
            <p:nvPr/>
          </p:nvSpPr>
          <p:spPr>
            <a:xfrm>
              <a:off x="1540997" y="2141929"/>
              <a:ext cx="2825910" cy="1338828"/>
            </a:xfrm>
            <a:prstGeom prst="rect">
              <a:avLst/>
            </a:prstGeom>
          </p:spPr>
          <p:txBody>
            <a:bodyPr wrap="square">
              <a:spAutoFit/>
            </a:bodyPr>
            <a:lstStyle/>
            <a:p>
              <a:pPr lvl="0" eaLnBrk="0" hangingPunct="0">
                <a:lnSpc>
                  <a:spcPct val="150000"/>
                </a:lnSpc>
                <a:spcBef>
                  <a:spcPts val="230"/>
                </a:spcBef>
                <a:buSzPts val="750"/>
                <a:tabLst>
                  <a:tab pos="269875" algn="l"/>
                </a:tabLst>
              </a:pPr>
              <a:r>
                <a:rPr lang="en-US" altLang="zh-CN" kern="0" spc="-15" dirty="0" smtClean="0">
                  <a:latin typeface="Calibri" panose="020F0502020204030204" pitchFamily="34" charset="0"/>
                  <a:cs typeface="Calibri" panose="020F0502020204030204" pitchFamily="34" charset="0"/>
                </a:rPr>
                <a:t>You can also edit the information in Excel and than import it in the software by click 【</a:t>
              </a:r>
              <a:r>
                <a:rPr lang="en-US" altLang="zh-CN" b="1" kern="0" spc="-15" dirty="0" smtClean="0">
                  <a:latin typeface="Calibri" panose="020F0502020204030204" pitchFamily="34" charset="0"/>
                  <a:cs typeface="Calibri" panose="020F0502020204030204" pitchFamily="34" charset="0"/>
                </a:rPr>
                <a:t>Import Excel】</a:t>
              </a:r>
              <a:endParaRPr lang="zh-CN" altLang="zh-CN" b="1" kern="100" dirty="0">
                <a:latin typeface="Calibri" panose="020F0502020204030204" pitchFamily="34" charset="0"/>
                <a:ea typeface="等线" panose="02010600030101010101" pitchFamily="2" charset="-122"/>
                <a:cs typeface="Calibri" panose="020F0502020204030204" pitchFamily="34" charset="0"/>
              </a:endParaRPr>
            </a:p>
          </p:txBody>
        </p:sp>
      </p:grpSp>
      <p:pic>
        <p:nvPicPr>
          <p:cNvPr id="2" name="图片 1"/>
          <p:cNvPicPr>
            <a:picLocks noChangeAspect="1"/>
          </p:cNvPicPr>
          <p:nvPr/>
        </p:nvPicPr>
        <p:blipFill>
          <a:blip r:embed="rId3"/>
          <a:stretch>
            <a:fillRect/>
          </a:stretch>
        </p:blipFill>
        <p:spPr>
          <a:xfrm>
            <a:off x="6462605" y="1370601"/>
            <a:ext cx="3495675" cy="1924050"/>
          </a:xfrm>
          <a:prstGeom prst="rect">
            <a:avLst/>
          </a:prstGeom>
          <a:effectLst>
            <a:outerShdw blurRad="50800" dist="38100" dir="2700000" algn="tl" rotWithShape="0">
              <a:prstClr val="black">
                <a:alpha val="40000"/>
              </a:prstClr>
            </a:outerShdw>
          </a:effectLst>
        </p:spPr>
      </p:pic>
      <p:pic>
        <p:nvPicPr>
          <p:cNvPr id="5" name="图片 4"/>
          <p:cNvPicPr>
            <a:picLocks noChangeAspect="1"/>
          </p:cNvPicPr>
          <p:nvPr/>
        </p:nvPicPr>
        <p:blipFill>
          <a:blip r:embed="rId4"/>
          <a:stretch>
            <a:fillRect/>
          </a:stretch>
        </p:blipFill>
        <p:spPr>
          <a:xfrm>
            <a:off x="5850888" y="3697310"/>
            <a:ext cx="4719107" cy="3014985"/>
          </a:xfrm>
          <a:prstGeom prst="rect">
            <a:avLst/>
          </a:prstGeom>
          <a:effectLst>
            <a:outerShdw blurRad="50800" dist="38100" dir="2700000" algn="tl" rotWithShape="0">
              <a:prstClr val="black">
                <a:alpha val="40000"/>
              </a:prstClr>
            </a:outerShdw>
          </a:effectLst>
        </p:spPr>
      </p:pic>
      <p:sp>
        <p:nvSpPr>
          <p:cNvPr id="11" name="燕尾形 10"/>
          <p:cNvSpPr/>
          <p:nvPr/>
        </p:nvSpPr>
        <p:spPr>
          <a:xfrm rot="16200000" flipH="1">
            <a:off x="8018549" y="3305655"/>
            <a:ext cx="383789" cy="624254"/>
          </a:xfrm>
          <a:prstGeom prst="chevr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a:solidFill>
                <a:schemeClr val="tx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0048" y="1320429"/>
            <a:ext cx="3433398" cy="923330"/>
          </a:xfrm>
          <a:prstGeom prst="rect">
            <a:avLst/>
          </a:prstGeom>
        </p:spPr>
        <p:txBody>
          <a:bodyPr wrap="square">
            <a:spAutoFit/>
          </a:bodyPr>
          <a:lstStyle/>
          <a:p>
            <a:pPr lvl="0" eaLnBrk="0" hangingPunct="0">
              <a:lnSpc>
                <a:spcPct val="150000"/>
              </a:lnSpc>
              <a:spcBef>
                <a:spcPts val="230"/>
              </a:spcBef>
              <a:buSzPts val="750"/>
              <a:tabLst>
                <a:tab pos="269875" algn="l"/>
              </a:tabLst>
            </a:pPr>
            <a:r>
              <a:rPr lang="en-US" altLang="zh-CN" kern="0" spc="-15" dirty="0" smtClean="0">
                <a:latin typeface="Calibri" panose="020F0502020204030204" pitchFamily="34" charset="0"/>
                <a:cs typeface="Calibri" panose="020F0502020204030204" pitchFamily="34" charset="0"/>
              </a:rPr>
              <a:t>10. Fill in all information in </a:t>
            </a:r>
            <a:r>
              <a:rPr lang="en-US" altLang="zh-CN" kern="0" spc="-15" dirty="0">
                <a:latin typeface="Calibri" panose="020F0502020204030204" pitchFamily="34" charset="0"/>
                <a:cs typeface="Calibri" panose="020F0502020204030204" pitchFamily="34" charset="0"/>
              </a:rPr>
              <a:t>the Templates </a:t>
            </a:r>
            <a:r>
              <a:rPr lang="en-US" altLang="zh-CN" kern="0" spc="-15" dirty="0" smtClean="0">
                <a:latin typeface="Calibri" panose="020F0502020204030204" pitchFamily="34" charset="0"/>
                <a:cs typeface="Calibri" panose="020F0502020204030204" pitchFamily="34" charset="0"/>
              </a:rPr>
              <a:t>of Excel</a:t>
            </a:r>
            <a:endParaRPr lang="en-US" altLang="zh-CN" kern="0" spc="-15" dirty="0" smtClean="0">
              <a:latin typeface="Calibri" panose="020F0502020204030204" pitchFamily="34" charset="0"/>
              <a:cs typeface="Calibri" panose="020F0502020204030204" pitchFamily="34" charset="0"/>
            </a:endParaRPr>
          </a:p>
        </p:txBody>
      </p:sp>
      <p:sp>
        <p:nvSpPr>
          <p:cNvPr id="8" name="矩形 7"/>
          <p:cNvSpPr/>
          <p:nvPr/>
        </p:nvSpPr>
        <p:spPr>
          <a:xfrm>
            <a:off x="449284" y="4242191"/>
            <a:ext cx="4021116" cy="923330"/>
          </a:xfrm>
          <a:prstGeom prst="rect">
            <a:avLst/>
          </a:prstGeom>
        </p:spPr>
        <p:txBody>
          <a:bodyPr wrap="square">
            <a:spAutoFit/>
          </a:bodyPr>
          <a:lstStyle/>
          <a:p>
            <a:pPr lvl="0" eaLnBrk="0" hangingPunct="0">
              <a:lnSpc>
                <a:spcPct val="150000"/>
              </a:lnSpc>
              <a:spcBef>
                <a:spcPts val="230"/>
              </a:spcBef>
              <a:buSzPts val="750"/>
              <a:tabLst>
                <a:tab pos="269875" algn="l"/>
              </a:tabLst>
            </a:pPr>
            <a:r>
              <a:rPr lang="en-US" altLang="zh-CN" kern="0" spc="-15" dirty="0" smtClean="0">
                <a:latin typeface="Calibri" panose="020F0502020204030204" pitchFamily="34" charset="0"/>
                <a:cs typeface="Calibri" panose="020F0502020204030204" pitchFamily="34" charset="0"/>
              </a:rPr>
              <a:t>11. Import </a:t>
            </a:r>
            <a:r>
              <a:rPr lang="en-US" altLang="zh-CN" kern="0" spc="-15" dirty="0">
                <a:latin typeface="Calibri" panose="020F0502020204030204" pitchFamily="34" charset="0"/>
                <a:cs typeface="Calibri" panose="020F0502020204030204" pitchFamily="34" charset="0"/>
              </a:rPr>
              <a:t>the edited </a:t>
            </a:r>
            <a:r>
              <a:rPr lang="en-US" altLang="zh-CN" kern="0" spc="-15" dirty="0" smtClean="0">
                <a:latin typeface="Calibri" panose="020F0502020204030204" pitchFamily="34" charset="0"/>
                <a:cs typeface="Calibri" panose="020F0502020204030204" pitchFamily="34" charset="0"/>
              </a:rPr>
              <a:t>Excel which has the information of field equipment/devices</a:t>
            </a:r>
            <a:endParaRPr lang="zh-CN" altLang="zh-CN" kern="100" dirty="0">
              <a:latin typeface="Calibri" panose="020F0502020204030204" pitchFamily="34" charset="0"/>
              <a:ea typeface="等线" panose="02010600030101010101" pitchFamily="2" charset="-122"/>
              <a:cs typeface="Calibri" panose="020F0502020204030204" pitchFamily="34" charset="0"/>
            </a:endParaRPr>
          </a:p>
        </p:txBody>
      </p:sp>
      <p:sp>
        <p:nvSpPr>
          <p:cNvPr id="9" name="矩形 8"/>
          <p:cNvSpPr/>
          <p:nvPr/>
        </p:nvSpPr>
        <p:spPr>
          <a:xfrm>
            <a:off x="554207" y="389920"/>
            <a:ext cx="5560843" cy="461665"/>
          </a:xfrm>
          <a:prstGeom prst="rect">
            <a:avLst/>
          </a:prstGeom>
          <a:solidFill>
            <a:srgbClr val="E50012"/>
          </a:solidFill>
          <a:effectLst>
            <a:outerShdw blurRad="50800" dist="38100" dir="8100000" algn="tr" rotWithShape="0">
              <a:prstClr val="black">
                <a:alpha val="50000"/>
              </a:prstClr>
            </a:outerShdw>
            <a:softEdge rad="25400"/>
          </a:effectLst>
        </p:spPr>
        <p:txBody>
          <a:bodyPr wrap="square">
            <a:spAutoFit/>
          </a:bodyPr>
          <a:lstStyle/>
          <a:p>
            <a:pPr>
              <a:spcAft>
                <a:spcPts val="0"/>
              </a:spcAft>
            </a:pPr>
            <a:r>
              <a:rPr lang="en-US" altLang="zh-CN" sz="2400" b="1" kern="100" dirty="0" smtClean="0">
                <a:solidFill>
                  <a:schemeClr val="bg1"/>
                </a:solidFill>
                <a:latin typeface="Calibri" panose="020F0502020204030204" pitchFamily="34" charset="0"/>
                <a:ea typeface="等线" panose="02010600030101010101" pitchFamily="2" charset="-122"/>
                <a:cs typeface="Calibri" panose="020F0502020204030204" pitchFamily="34" charset="0"/>
              </a:rPr>
              <a:t>Field device </a:t>
            </a:r>
            <a:r>
              <a:rPr lang="en-US" altLang="zh-CN" sz="2400" b="1" kern="100" dirty="0">
                <a:solidFill>
                  <a:schemeClr val="bg1"/>
                </a:solidFill>
                <a:latin typeface="Calibri" panose="020F0502020204030204" pitchFamily="34" charset="0"/>
                <a:ea typeface="等线" panose="02010600030101010101" pitchFamily="2" charset="-122"/>
                <a:cs typeface="Calibri" panose="020F0502020204030204" pitchFamily="34" charset="0"/>
              </a:rPr>
              <a:t>information</a:t>
            </a:r>
            <a:endParaRPr lang="zh-CN" altLang="en-US" sz="2400" b="1" kern="100" dirty="0">
              <a:solidFill>
                <a:schemeClr val="bg1"/>
              </a:solidFill>
              <a:latin typeface="Calibri" panose="020F0502020204030204" pitchFamily="34" charset="0"/>
              <a:ea typeface="等线" panose="02010600030101010101" pitchFamily="2" charset="-122"/>
              <a:cs typeface="Calibri" panose="020F0502020204030204" pitchFamily="34" charset="0"/>
            </a:endParaRPr>
          </a:p>
        </p:txBody>
      </p:sp>
      <p:pic>
        <p:nvPicPr>
          <p:cNvPr id="12" name="图片 11"/>
          <p:cNvPicPr/>
          <p:nvPr/>
        </p:nvPicPr>
        <p:blipFill rotWithShape="1">
          <a:blip r:embed="rId1" cstate="print">
            <a:extLst>
              <a:ext uri="{28A0092B-C50C-407E-A947-70E740481C1C}">
                <a14:useLocalDpi xmlns:a14="http://schemas.microsoft.com/office/drawing/2010/main" val="0"/>
              </a:ext>
            </a:extLst>
          </a:blip>
          <a:srcRect r="56335" b="-17175"/>
          <a:stretch>
            <a:fillRect/>
          </a:stretch>
        </p:blipFill>
        <p:spPr>
          <a:xfrm>
            <a:off x="400048" y="2325783"/>
            <a:ext cx="394279" cy="417417"/>
          </a:xfrm>
          <a:prstGeom prst="rect">
            <a:avLst/>
          </a:prstGeom>
        </p:spPr>
      </p:pic>
      <p:sp>
        <p:nvSpPr>
          <p:cNvPr id="15" name="矩形 14"/>
          <p:cNvSpPr/>
          <p:nvPr/>
        </p:nvSpPr>
        <p:spPr>
          <a:xfrm>
            <a:off x="943228" y="5108369"/>
            <a:ext cx="3428874" cy="1754326"/>
          </a:xfrm>
          <a:prstGeom prst="rect">
            <a:avLst/>
          </a:prstGeom>
        </p:spPr>
        <p:txBody>
          <a:bodyPr wrap="square">
            <a:spAutoFit/>
          </a:bodyPr>
          <a:lstStyle/>
          <a:p>
            <a:r>
              <a:rPr lang="en-US" altLang="zh-CN" kern="0" spc="-15" dirty="0" smtClean="0">
                <a:solidFill>
                  <a:srgbClr val="FF0000"/>
                </a:solidFill>
                <a:latin typeface="Calibri" panose="020F0502020204030204" pitchFamily="34" charset="0"/>
                <a:cs typeface="Calibri" panose="020F0502020204030204" pitchFamily="34" charset="0"/>
              </a:rPr>
              <a:t>【Import Excel】 will </a:t>
            </a:r>
            <a:r>
              <a:rPr lang="en-US" altLang="zh-CN" kern="0" spc="-15" dirty="0">
                <a:solidFill>
                  <a:srgbClr val="FF0000"/>
                </a:solidFill>
                <a:latin typeface="Calibri" panose="020F0502020204030204" pitchFamily="34" charset="0"/>
                <a:cs typeface="Calibri" panose="020F0502020204030204" pitchFamily="34" charset="0"/>
              </a:rPr>
              <a:t>delete the </a:t>
            </a:r>
            <a:r>
              <a:rPr lang="en-US" altLang="zh-CN" kern="0" spc="-15" dirty="0" smtClean="0">
                <a:solidFill>
                  <a:srgbClr val="FF0000"/>
                </a:solidFill>
                <a:latin typeface="Calibri" panose="020F0502020204030204" pitchFamily="34" charset="0"/>
                <a:cs typeface="Calibri" panose="020F0502020204030204" pitchFamily="34" charset="0"/>
              </a:rPr>
              <a:t>existed information</a:t>
            </a:r>
            <a:r>
              <a:rPr lang="en-US" altLang="zh-CN" kern="0" spc="-15" dirty="0">
                <a:solidFill>
                  <a:srgbClr val="FF0000"/>
                </a:solidFill>
                <a:latin typeface="Calibri" panose="020F0502020204030204" pitchFamily="34" charset="0"/>
                <a:cs typeface="Calibri" panose="020F0502020204030204" pitchFamily="34" charset="0"/>
              </a:rPr>
              <a:t>!</a:t>
            </a:r>
            <a:endParaRPr lang="en-US" altLang="zh-CN" kern="0" spc="-15" dirty="0" smtClean="0">
              <a:solidFill>
                <a:srgbClr val="FF0000"/>
              </a:solidFill>
              <a:latin typeface="Calibri" panose="020F0502020204030204" pitchFamily="34" charset="0"/>
              <a:cs typeface="Calibri" panose="020F0502020204030204" pitchFamily="34" charset="0"/>
            </a:endParaRPr>
          </a:p>
          <a:p>
            <a:r>
              <a:rPr lang="en-US" altLang="zh-CN" kern="0" spc="-15" dirty="0" smtClean="0">
                <a:solidFill>
                  <a:srgbClr val="FF0000"/>
                </a:solidFill>
                <a:latin typeface="Calibri" panose="020F0502020204030204" pitchFamily="34" charset="0"/>
                <a:cs typeface="Calibri" panose="020F0502020204030204" pitchFamily="34" charset="0"/>
              </a:rPr>
              <a:t>If </a:t>
            </a:r>
            <a:r>
              <a:rPr lang="en-US" altLang="zh-CN" kern="0" spc="-15" dirty="0">
                <a:solidFill>
                  <a:srgbClr val="FF0000"/>
                </a:solidFill>
                <a:latin typeface="Calibri" panose="020F0502020204030204" pitchFamily="34" charset="0"/>
                <a:cs typeface="Calibri" panose="020F0502020204030204" pitchFamily="34" charset="0"/>
              </a:rPr>
              <a:t>the </a:t>
            </a:r>
            <a:r>
              <a:rPr lang="en-US" altLang="zh-CN" kern="0" spc="-15" dirty="0" smtClean="0">
                <a:solidFill>
                  <a:srgbClr val="FF0000"/>
                </a:solidFill>
                <a:latin typeface="Calibri" panose="020F0502020204030204" pitchFamily="34" charset="0"/>
                <a:cs typeface="Calibri" panose="020F0502020204030204" pitchFamily="34" charset="0"/>
              </a:rPr>
              <a:t>existed </a:t>
            </a:r>
            <a:r>
              <a:rPr lang="en-US" altLang="zh-CN" kern="0" spc="-15" dirty="0">
                <a:solidFill>
                  <a:srgbClr val="FF0000"/>
                </a:solidFill>
                <a:latin typeface="Calibri" panose="020F0502020204030204" pitchFamily="34" charset="0"/>
                <a:cs typeface="Calibri" panose="020F0502020204030204" pitchFamily="34" charset="0"/>
              </a:rPr>
              <a:t>information needs to be used later, export the device information for backup before importing.</a:t>
            </a:r>
            <a:endParaRPr lang="zh-CN" altLang="en-US" dirty="0">
              <a:solidFill>
                <a:srgbClr val="FF0000"/>
              </a:solidFill>
              <a:latin typeface="Calibri" panose="020F0502020204030204" pitchFamily="34" charset="0"/>
              <a:cs typeface="Calibri" panose="020F0502020204030204" pitchFamily="34" charset="0"/>
            </a:endParaRPr>
          </a:p>
        </p:txBody>
      </p:sp>
      <p:pic>
        <p:nvPicPr>
          <p:cNvPr id="16" name="图片 15"/>
          <p:cNvPicPr/>
          <p:nvPr/>
        </p:nvPicPr>
        <p:blipFill rotWithShape="1">
          <a:blip r:embed="rId1" cstate="print">
            <a:extLst>
              <a:ext uri="{28A0092B-C50C-407E-A947-70E740481C1C}">
                <a14:useLocalDpi xmlns:a14="http://schemas.microsoft.com/office/drawing/2010/main" val="0"/>
              </a:ext>
            </a:extLst>
          </a:blip>
          <a:srcRect t="1" r="52244" b="-36813"/>
          <a:stretch>
            <a:fillRect/>
          </a:stretch>
        </p:blipFill>
        <p:spPr>
          <a:xfrm>
            <a:off x="400048" y="5239172"/>
            <a:ext cx="431225" cy="487373"/>
          </a:xfrm>
          <a:prstGeom prst="rect">
            <a:avLst/>
          </a:prstGeom>
        </p:spPr>
      </p:pic>
      <p:pic>
        <p:nvPicPr>
          <p:cNvPr id="3" name="图片 2"/>
          <p:cNvPicPr>
            <a:picLocks noChangeAspect="1"/>
          </p:cNvPicPr>
          <p:nvPr/>
        </p:nvPicPr>
        <p:blipFill>
          <a:blip r:embed="rId2"/>
          <a:stretch>
            <a:fillRect/>
          </a:stretch>
        </p:blipFill>
        <p:spPr>
          <a:xfrm>
            <a:off x="4139325" y="1373241"/>
            <a:ext cx="8052675" cy="2590935"/>
          </a:xfrm>
          <a:prstGeom prst="rect">
            <a:avLst/>
          </a:prstGeom>
          <a:effectLst>
            <a:outerShdw blurRad="50800" dist="38100" dir="2700000" algn="tl" rotWithShape="0">
              <a:prstClr val="black">
                <a:alpha val="40000"/>
              </a:prstClr>
            </a:outerShdw>
          </a:effectLst>
        </p:spPr>
      </p:pic>
      <p:sp>
        <p:nvSpPr>
          <p:cNvPr id="5" name="文本框 4"/>
          <p:cNvSpPr txBox="1"/>
          <p:nvPr/>
        </p:nvSpPr>
        <p:spPr>
          <a:xfrm>
            <a:off x="886691" y="2311850"/>
            <a:ext cx="2946755" cy="1754326"/>
          </a:xfrm>
          <a:prstGeom prst="rect">
            <a:avLst/>
          </a:prstGeom>
          <a:noFill/>
        </p:spPr>
        <p:txBody>
          <a:bodyPr wrap="square" rtlCol="0">
            <a:spAutoFit/>
          </a:bodyPr>
          <a:lstStyle/>
          <a:p>
            <a:r>
              <a:rPr lang="en-US" altLang="zh-CN" dirty="0" smtClean="0">
                <a:solidFill>
                  <a:srgbClr val="FF0000"/>
                </a:solidFill>
                <a:latin typeface="Calibri" panose="020F0502020204030204" pitchFamily="34" charset="0"/>
                <a:cs typeface="Calibri" panose="020F0502020204030204" pitchFamily="34" charset="0"/>
              </a:rPr>
              <a:t>“Logical address” CANNOT </a:t>
            </a:r>
            <a:r>
              <a:rPr lang="en-US" altLang="zh-CN" dirty="0">
                <a:solidFill>
                  <a:srgbClr val="FF0000"/>
                </a:solidFill>
                <a:latin typeface="Calibri" panose="020F0502020204030204" pitchFamily="34" charset="0"/>
                <a:cs typeface="Calibri" panose="020F0502020204030204" pitchFamily="34" charset="0"/>
              </a:rPr>
              <a:t>be repeated in the same circuit. The </a:t>
            </a:r>
            <a:r>
              <a:rPr lang="en-US" altLang="zh-CN" dirty="0" smtClean="0">
                <a:solidFill>
                  <a:srgbClr val="FF0000"/>
                </a:solidFill>
                <a:latin typeface="Calibri" panose="020F0502020204030204" pitchFamily="34" charset="0"/>
                <a:cs typeface="Calibri" panose="020F0502020204030204" pitchFamily="34" charset="0"/>
              </a:rPr>
              <a:t>“User code” of device </a:t>
            </a:r>
            <a:r>
              <a:rPr lang="en-US" altLang="zh-CN" dirty="0">
                <a:solidFill>
                  <a:srgbClr val="FF0000"/>
                </a:solidFill>
                <a:latin typeface="Calibri" panose="020F0502020204030204" pitchFamily="34" charset="0"/>
                <a:cs typeface="Calibri" panose="020F0502020204030204" pitchFamily="34" charset="0"/>
              </a:rPr>
              <a:t>in the same project </a:t>
            </a:r>
            <a:r>
              <a:rPr lang="en-US" altLang="zh-CN" dirty="0" smtClean="0">
                <a:solidFill>
                  <a:srgbClr val="FF0000"/>
                </a:solidFill>
                <a:latin typeface="Calibri" panose="020F0502020204030204" pitchFamily="34" charset="0"/>
                <a:cs typeface="Calibri" panose="020F0502020204030204" pitchFamily="34" charset="0"/>
              </a:rPr>
              <a:t>CANNOT </a:t>
            </a:r>
            <a:r>
              <a:rPr lang="en-US" altLang="zh-CN" dirty="0">
                <a:solidFill>
                  <a:srgbClr val="FF0000"/>
                </a:solidFill>
                <a:latin typeface="Calibri" panose="020F0502020204030204" pitchFamily="34" charset="0"/>
                <a:cs typeface="Calibri" panose="020F0502020204030204" pitchFamily="34" charset="0"/>
              </a:rPr>
              <a:t>be </a:t>
            </a:r>
            <a:r>
              <a:rPr lang="en-US" altLang="zh-CN" dirty="0" smtClean="0">
                <a:solidFill>
                  <a:srgbClr val="FF0000"/>
                </a:solidFill>
                <a:latin typeface="Calibri" panose="020F0502020204030204" pitchFamily="34" charset="0"/>
                <a:cs typeface="Calibri" panose="020F0502020204030204" pitchFamily="34" charset="0"/>
              </a:rPr>
              <a:t>repeated, or </a:t>
            </a:r>
            <a:r>
              <a:rPr lang="en-US" altLang="zh-CN" dirty="0">
                <a:solidFill>
                  <a:srgbClr val="FF0000"/>
                </a:solidFill>
                <a:latin typeface="Calibri" panose="020F0502020204030204" pitchFamily="34" charset="0"/>
                <a:cs typeface="Calibri" panose="020F0502020204030204" pitchFamily="34" charset="0"/>
              </a:rPr>
              <a:t>an error prompt will be </a:t>
            </a:r>
            <a:r>
              <a:rPr lang="en-US" altLang="zh-CN" dirty="0" smtClean="0">
                <a:solidFill>
                  <a:srgbClr val="FF0000"/>
                </a:solidFill>
                <a:latin typeface="Calibri" panose="020F0502020204030204" pitchFamily="34" charset="0"/>
                <a:cs typeface="Calibri" panose="020F0502020204030204" pitchFamily="34" charset="0"/>
              </a:rPr>
              <a:t>reported.</a:t>
            </a:r>
            <a:endParaRPr lang="zh-CN" altLang="en-US" dirty="0">
              <a:solidFill>
                <a:srgbClr val="FF0000"/>
              </a:solidFill>
              <a:latin typeface="Calibri" panose="020F0502020204030204" pitchFamily="34" charset="0"/>
              <a:cs typeface="Calibri" panose="020F0502020204030204" pitchFamily="34" charset="0"/>
            </a:endParaRPr>
          </a:p>
        </p:txBody>
      </p:sp>
      <p:pic>
        <p:nvPicPr>
          <p:cNvPr id="7" name="图片 6"/>
          <p:cNvPicPr>
            <a:picLocks noChangeAspect="1"/>
          </p:cNvPicPr>
          <p:nvPr/>
        </p:nvPicPr>
        <p:blipFill>
          <a:blip r:embed="rId3"/>
          <a:stretch>
            <a:fillRect/>
          </a:stretch>
        </p:blipFill>
        <p:spPr>
          <a:xfrm>
            <a:off x="8154046" y="5010572"/>
            <a:ext cx="3641620" cy="1110764"/>
          </a:xfrm>
          <a:prstGeom prst="rect">
            <a:avLst/>
          </a:prstGeom>
        </p:spPr>
      </p:pic>
      <p:pic>
        <p:nvPicPr>
          <p:cNvPr id="2" name="图片 1"/>
          <p:cNvPicPr>
            <a:picLocks noChangeAspect="1"/>
          </p:cNvPicPr>
          <p:nvPr/>
        </p:nvPicPr>
        <p:blipFill>
          <a:blip r:embed="rId4"/>
          <a:stretch>
            <a:fillRect/>
          </a:stretch>
        </p:blipFill>
        <p:spPr>
          <a:xfrm>
            <a:off x="4601607" y="4427716"/>
            <a:ext cx="3305175" cy="2276475"/>
          </a:xfrm>
          <a:prstGeom prst="rect">
            <a:avLst/>
          </a:prstGeom>
          <a:effectLst>
            <a:outerShdw blurRad="50800" dist="38100" dir="2700000" algn="tl" rotWithShape="0">
              <a:prstClr val="black">
                <a:alpha val="40000"/>
              </a:prstClr>
            </a:outerShdw>
          </a:effectLst>
        </p:spPr>
      </p:pic>
      <p:sp>
        <p:nvSpPr>
          <p:cNvPr id="11" name="燕尾形 10"/>
          <p:cNvSpPr/>
          <p:nvPr/>
        </p:nvSpPr>
        <p:spPr>
          <a:xfrm rot="5400000">
            <a:off x="6047292" y="3973254"/>
            <a:ext cx="413807" cy="624254"/>
          </a:xfrm>
          <a:prstGeom prst="chevr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a:solidFill>
                <a:schemeClr val="tx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PA" val="v3.0.1"/>
</p:tagLst>
</file>

<file path=ppt/tags/tag2.xml><?xml version="1.0" encoding="utf-8"?>
<p:tagLst xmlns:p="http://schemas.openxmlformats.org/presentationml/2006/main">
  <p:tag name="commondata" val="eyJoZGlkIjoiOTAzODg3YzJlOGQ3YjNkNDkxMzlhMTYxY2EyZDNlMTI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13111</Words>
  <Application>WPS 演示</Application>
  <PresentationFormat>宽屏</PresentationFormat>
  <Paragraphs>631</Paragraphs>
  <Slides>25</Slides>
  <Notes>3</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25</vt:i4>
      </vt:variant>
    </vt:vector>
  </HeadingPairs>
  <TitlesOfParts>
    <vt:vector size="39" baseType="lpstr">
      <vt:lpstr>Arial</vt:lpstr>
      <vt:lpstr>宋体</vt:lpstr>
      <vt:lpstr>Wingdings</vt:lpstr>
      <vt:lpstr>微软雅黑</vt:lpstr>
      <vt:lpstr>Calibri</vt:lpstr>
      <vt:lpstr>华文细黑</vt:lpstr>
      <vt:lpstr>等线</vt:lpstr>
      <vt:lpstr>Times New Roman</vt:lpstr>
      <vt:lpstr>黑体</vt:lpstr>
      <vt:lpstr>Arial Unicode MS</vt:lpstr>
      <vt:lpstr>Calibri Light</vt:lpstr>
      <vt:lpstr>Myriad Pro</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Eric.chen@dahuatech.com</dc:creator>
  <cp:lastModifiedBy>405766</cp:lastModifiedBy>
  <cp:revision>427</cp:revision>
  <dcterms:created xsi:type="dcterms:W3CDTF">2020-08-28T03:51:00Z</dcterms:created>
  <dcterms:modified xsi:type="dcterms:W3CDTF">2024-03-13T12:19:37Z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SEDS_TWMT">
    <vt:lpwstr>d46a6755_b77b54e0_05cc794da332eaee5a77dd5e34bfd4c8619ee360397d78fef6ce4c030691bc6c</vt:lpwstr>
  </property>
  <property fmtid="{D5CDD505-2E9C-101B-9397-08002B2CF9AE}" pid="3" name="GSEDS_HWMT_d46a6755">
    <vt:lpwstr>f2443e89_mFV3xj84ISk3PcpOl3v9p5mEaOw=_8QYrr15fKz0rPdlOk3b4s+yhYUvQYLxx3eGy4d/sGkvSJXeh63aCDFurDttFrbRVveOFEJHJQTpAnw6Ar4WbgkcMiuy9_25a68a8e</vt:lpwstr>
  </property>
  <property fmtid="{D5CDD505-2E9C-101B-9397-08002B2CF9AE}" pid="4" name="ICV">
    <vt:lpwstr>D7946BF2D42149BE81028592A54794C2_12</vt:lpwstr>
  </property>
  <property fmtid="{D5CDD505-2E9C-101B-9397-08002B2CF9AE}" pid="5" name="KSOProductBuildVer">
    <vt:lpwstr>2052-12.1.0.16120</vt:lpwstr>
  </property>
</Properties>
</file>